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image1.jpeg" ContentType="image/jpeg"/>
  <Override PartName="/ppt/media/media4.m4a" ContentType="audio/unknown"/>
  <Override PartName="/ppt/notesSlides/notesSlide5.xml" ContentType="application/vnd.openxmlformats-officedocument.presentationml.notesSlide+xml"/>
  <Override PartName="/ppt/media/image2.jpeg" ContentType="image/jpeg"/>
  <Override PartName="/ppt/media/image3.jpeg" ContentType="image/jpeg"/>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charts/chart1.xml" ContentType="application/vnd.openxmlformats-officedocument.drawingml.chart+xml"/>
  <Override PartName="/ppt/media/media8.m4a" ContentType="audio/unknown"/>
  <Override PartName="/ppt/notesSlides/notesSlide9.xml" ContentType="application/vnd.openxmlformats-officedocument.presentationml.notesSlide+xml"/>
  <Override PartName="/ppt/charts/chart2.xml" ContentType="application/vnd.openxmlformats-officedocument.drawingml.chart+xml"/>
  <Override PartName="/ppt/media/media9.m4a" ContentType="audio/unknown"/>
  <Override PartName="/ppt/notesSlides/notesSlide10.xml" ContentType="application/vnd.openxmlformats-officedocument.presentationml.notesSlide+xml"/>
  <Override PartName="/ppt/media/image4.jpeg" ContentType="image/jpeg"/>
  <Override PartName="/ppt/media/media10.m4a" ContentType="audio/unknown"/>
  <Override PartName="/ppt/notesSlides/notesSlide11.xml" ContentType="application/vnd.openxmlformats-officedocument.presentationml.notesSlide+xml"/>
  <Override PartName="/ppt/media/media11.m4a" ContentType="audio/unknown"/>
  <Override PartName="/ppt/notesSlides/notesSlide12.xml" ContentType="application/vnd.openxmlformats-officedocument.presentationml.notesSlide+xml"/>
  <Override PartName="/ppt/media/media1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8288000" cy="1028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Relationships xmlns="http://schemas.openxmlformats.org/package/2006/relationships"><Relationship Id="rId1"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1" i="0" strike="noStrike" sz="1600" u="none">
                <a:solidFill>
                  <a:srgbClr val="F2F2F2"/>
                </a:solidFill>
                <a:effectLst>
                  <a:outerShdw sx="100000" sy="100000" kx="0" ky="0" algn="tl" rotWithShape="1" blurRad="63500" dist="38100" dir="5400000">
                    <a:srgbClr val="000000">
                      <a:alpha val="40000"/>
                    </a:srgbClr>
                  </a:outerShdw>
                </a:effectLst>
                <a:latin typeface="Calibri"/>
              </a:defRPr>
            </a:pPr>
            <a:r>
              <a:rPr b="1" i="0" strike="noStrike" sz="1600" u="none">
                <a:solidFill>
                  <a:srgbClr val="F2F2F2"/>
                </a:solidFill>
                <a:effectLst>
                  <a:outerShdw sx="100000" sy="100000" kx="0" ky="0" algn="tl" rotWithShape="1" blurRad="63500" dist="38100" dir="5400000">
                    <a:srgbClr val="000000">
                      <a:alpha val="40000"/>
                    </a:srgbClr>
                  </a:outerShdw>
                </a:effectLst>
                <a:latin typeface="Calibri"/>
              </a:rPr>
              <a:t>Top 5 Most Populer Category</a:t>
            </a:r>
          </a:p>
        </c:rich>
      </c:tx>
      <c:layout>
        <c:manualLayout>
          <c:xMode val="edge"/>
          <c:yMode val="edge"/>
          <c:x val="0.386473"/>
          <c:y val="0"/>
          <c:w val="0.227053"/>
          <c:h val="0.0493027"/>
        </c:manualLayout>
      </c:layout>
      <c:overlay val="1"/>
      <c:spPr>
        <a:noFill/>
        <a:effectLst/>
      </c:spPr>
    </c:title>
    <c:autoTitleDeleted val="1"/>
    <c:plotArea>
      <c:layout>
        <c:manualLayout>
          <c:layoutTarget val="inner"/>
          <c:xMode val="edge"/>
          <c:yMode val="edge"/>
          <c:x val="0.0390659"/>
          <c:y val="0.0493027"/>
          <c:w val="0.955934"/>
          <c:h val="0.914954"/>
        </c:manualLayout>
      </c:layout>
      <c:barChart>
        <c:barDir val="col"/>
        <c:grouping val="clustered"/>
        <c:varyColors val="0"/>
        <c:ser>
          <c:idx val="0"/>
          <c:order val="0"/>
          <c:tx>
            <c:strRef>
              <c:f>Sheet1!$A$2</c:f>
              <c:strCache>
                <c:ptCount val="1"/>
                <c:pt idx="0">
                  <c:v>Sum</c:v>
                </c:pt>
              </c:strCache>
            </c:strRef>
          </c:tx>
          <c:spPr>
            <a:gradFill flip="none" rotWithShape="1">
              <a:gsLst>
                <a:gs pos="0">
                  <a:srgbClr val="678FC5"/>
                </a:gs>
                <a:gs pos="50000">
                  <a:srgbClr val="4A81C3"/>
                </a:gs>
                <a:gs pos="100000">
                  <a:srgbClr val="3B71B2"/>
                </a:gs>
              </a:gsLst>
              <a:lin ang="5400000" scaled="0"/>
            </a:gradFill>
            <a:ln w="12700" cap="flat">
              <a:noFill/>
              <a:miter lim="400000"/>
            </a:ln>
            <a:effectLst>
              <a:outerShdw sx="100000" sy="100000" kx="0" ky="0" algn="tl" rotWithShape="1" blurRad="63500" dist="19050" dir="5400000">
                <a:srgbClr val="000000">
                  <a:alpha val="63000"/>
                </a:srgbClr>
              </a:outerShdw>
            </a:effectLst>
          </c:spPr>
          <c:invertIfNegative val="0"/>
          <c:dLbls>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showLeaderLines val="0"/>
          </c:dLbls>
          <c:cat>
            <c:strRef>
              <c:f>Sheet1!$B$1:$F$1</c:f>
              <c:strCache>
                <c:ptCount val="5"/>
                <c:pt idx="0">
                  <c:v>Animals</c:v>
                </c:pt>
                <c:pt idx="1">
                  <c:v>cooking</c:v>
                </c:pt>
                <c:pt idx="2">
                  <c:v>culture</c:v>
                </c:pt>
                <c:pt idx="3">
                  <c:v>dogs</c:v>
                </c:pt>
                <c:pt idx="4">
                  <c:v>education</c:v>
                </c:pt>
              </c:strCache>
            </c:strRef>
          </c:cat>
          <c:val>
            <c:numRef>
              <c:f>Sheet1!$B$2:$F$2</c:f>
              <c:numCache>
                <c:ptCount val="5"/>
                <c:pt idx="0">
                  <c:v>74965.000000</c:v>
                </c:pt>
                <c:pt idx="1">
                  <c:v>64778.000000</c:v>
                </c:pt>
                <c:pt idx="2">
                  <c:v>66216.000000</c:v>
                </c:pt>
                <c:pt idx="3">
                  <c:v>53241.000000</c:v>
                </c:pt>
                <c:pt idx="4">
                  <c:v>57635.000000</c:v>
                </c:pt>
              </c:numCache>
            </c:numRef>
          </c:val>
        </c:ser>
        <c:gapWidth val="100"/>
        <c:overlap val="-24"/>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F2F2F2">
                <a:alpha val="54000"/>
              </a:srgbClr>
            </a:solidFill>
            <a:prstDash val="solid"/>
            <a:round/>
          </a:ln>
        </c:spPr>
        <c:txPr>
          <a:bodyPr rot="0"/>
          <a:lstStyle/>
          <a:p>
            <a:pPr>
              <a:defRPr b="0" i="0" strike="noStrike" sz="900" u="none">
                <a:solidFill>
                  <a:srgbClr val="D9D9D9"/>
                </a:solidFill>
                <a:latin typeface="Calibri"/>
              </a:defRPr>
            </a:pPr>
          </a:p>
        </c:txPr>
        <c:crossAx val="2094734553"/>
        <c:crosses val="autoZero"/>
        <c:auto val="1"/>
        <c:lblAlgn val="ctr"/>
        <c:noMultiLvlLbl val="1"/>
      </c:catAx>
      <c:valAx>
        <c:axId val="2094734553"/>
        <c:scaling>
          <c:orientation val="minMax"/>
        </c:scaling>
        <c:delete val="0"/>
        <c:axPos val="l"/>
        <c:majorGridlines>
          <c:spPr>
            <a:ln w="12700" cap="flat">
              <a:solidFill>
                <a:srgbClr val="F2F2F2">
                  <a:alpha val="10000"/>
                </a:srgbClr>
              </a:solidFill>
              <a:prstDash val="solid"/>
              <a:round/>
            </a:ln>
          </c:spPr>
        </c:majorGridlines>
        <c:numFmt formatCode="0" sourceLinked="0"/>
        <c:majorTickMark val="none"/>
        <c:minorTickMark val="none"/>
        <c:tickLblPos val="nextTo"/>
        <c:spPr>
          <a:ln w="12700" cap="flat">
            <a:noFill/>
            <a:prstDash val="solid"/>
            <a:round/>
          </a:ln>
        </c:spPr>
        <c:txPr>
          <a:bodyPr rot="0"/>
          <a:lstStyle/>
          <a:p>
            <a:pPr>
              <a:defRPr b="0" i="0" strike="noStrike" sz="900" u="none">
                <a:solidFill>
                  <a:srgbClr val="D9D9D9"/>
                </a:solidFill>
                <a:latin typeface="Calibri"/>
              </a:defRPr>
            </a:pPr>
          </a:p>
        </c:txPr>
        <c:crossAx val="2094734552"/>
        <c:crosses val="autoZero"/>
        <c:crossBetween val="between"/>
        <c:majorUnit val="20000"/>
        <c:minorUnit val="10000"/>
      </c:valAx>
      <c:spPr>
        <a:noFill/>
        <a:ln w="12700" cap="flat">
          <a:noFill/>
          <a:miter lim="400000"/>
        </a:ln>
        <a:effectLst/>
      </c:spPr>
    </c:plotArea>
    <c:plotVisOnly val="1"/>
    <c:dispBlanksAs val="gap"/>
  </c:chart>
  <c:spPr>
    <a:gradFill flip="none" rotWithShape="1">
      <a:gsLst>
        <a:gs pos="0">
          <a:srgbClr val="595959"/>
        </a:gs>
        <a:gs pos="100000">
          <a:srgbClr val="262626"/>
        </a:gs>
      </a:gsLst>
      <a:path path="circle">
        <a:fillToRect l="37721" t="-19636" r="62278" b="119636"/>
      </a:path>
    </a:grad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title>
      <c:tx>
        <c:rich>
          <a:bodyPr rot="0"/>
          <a:lstStyle/>
          <a:p>
            <a:pPr>
              <a:defRPr b="1" i="0" strike="noStrike" sz="1600" u="none">
                <a:solidFill>
                  <a:srgbClr val="F2F2F2"/>
                </a:solidFill>
                <a:effectLst>
                  <a:outerShdw sx="100000" sy="100000" kx="0" ky="0" algn="tl" rotWithShape="1" blurRad="63500" dist="38100" dir="5400000">
                    <a:srgbClr val="000000">
                      <a:alpha val="40000"/>
                    </a:srgbClr>
                  </a:outerShdw>
                </a:effectLst>
                <a:latin typeface="Calibri"/>
              </a:defRPr>
            </a:pPr>
            <a:r>
              <a:rPr b="1" i="0" strike="noStrike" sz="1600" u="none">
                <a:solidFill>
                  <a:srgbClr val="F2F2F2"/>
                </a:solidFill>
                <a:effectLst>
                  <a:outerShdw sx="100000" sy="100000" kx="0" ky="0" algn="tl" rotWithShape="1" blurRad="63500" dist="38100" dir="5400000">
                    <a:srgbClr val="000000">
                      <a:alpha val="40000"/>
                    </a:srgbClr>
                  </a:outerShdw>
                </a:effectLst>
                <a:latin typeface="Calibri"/>
              </a:rPr>
              <a:t>Content Type</a:t>
            </a:r>
          </a:p>
        </c:rich>
      </c:tx>
      <c:layout>
        <c:manualLayout>
          <c:xMode val="edge"/>
          <c:yMode val="edge"/>
          <c:x val="0.391624"/>
          <c:y val="0"/>
          <c:w val="0.216752"/>
          <c:h val="0.054206"/>
        </c:manualLayout>
      </c:layout>
      <c:overlay val="1"/>
      <c:spPr>
        <a:noFill/>
        <a:effectLst/>
      </c:spPr>
    </c:title>
    <c:autoTitleDeleted val="1"/>
    <c:plotArea>
      <c:layout>
        <c:manualLayout>
          <c:layoutTarget val="inner"/>
          <c:xMode val="edge"/>
          <c:yMode val="edge"/>
          <c:x val="0.005"/>
          <c:y val="0.054206"/>
          <c:w val="0.99"/>
          <c:h val="0.770621"/>
        </c:manualLayout>
      </c:layout>
      <c:pieChart>
        <c:varyColors val="0"/>
        <c:ser>
          <c:idx val="0"/>
          <c:order val="0"/>
          <c:tx>
            <c:strRef>
              <c:f>Sheet1!$A$2</c:f>
              <c:strCache>
                <c:ptCount val="1"/>
                <c:pt idx="0">
                  <c:v/>
                </c:pt>
              </c:strCache>
            </c:strRef>
          </c:tx>
          <c:spPr>
            <a:gradFill flip="none" rotWithShape="1">
              <a:gsLst>
                <a:gs pos="0">
                  <a:srgbClr val="678FC5"/>
                </a:gs>
                <a:gs pos="50000">
                  <a:srgbClr val="4A81C3"/>
                </a:gs>
                <a:gs pos="100000">
                  <a:srgbClr val="3B71B2"/>
                </a:gs>
              </a:gsLst>
              <a:lin ang="5400000" scaled="0"/>
            </a:gradFill>
            <a:ln w="12700" cap="flat">
              <a:noFill/>
              <a:miter lim="400000"/>
            </a:ln>
            <a:effectLst>
              <a:outerShdw sx="100000" sy="100000" kx="0" ky="0" algn="tl" rotWithShape="1" blurRad="63500" dist="19050" dir="5400000">
                <a:srgbClr val="000000">
                  <a:alpha val="63000"/>
                </a:srgbClr>
              </a:outerShdw>
            </a:effectLst>
          </c:spPr>
          <c:explosion val="0"/>
          <c:dPt>
            <c:idx val="0"/>
            <c:explosion val="0"/>
            <c:spPr>
              <a:gradFill flip="none" rotWithShape="1">
                <a:gsLst>
                  <a:gs pos="0">
                    <a:srgbClr val="678FC5"/>
                  </a:gs>
                  <a:gs pos="50000">
                    <a:srgbClr val="4A81C3"/>
                  </a:gs>
                  <a:gs pos="100000">
                    <a:srgbClr val="3B71B2"/>
                  </a:gs>
                </a:gsLst>
                <a:lin ang="5400000" scaled="0"/>
              </a:gradFill>
              <a:ln w="12700" cap="flat">
                <a:noFill/>
                <a:miter lim="400000"/>
              </a:ln>
              <a:effectLst>
                <a:outerShdw sx="100000" sy="100000" kx="0" ky="0" algn="tl" rotWithShape="1" blurRad="63500" dist="19050" dir="5400000">
                  <a:srgbClr val="000000">
                    <a:alpha val="63000"/>
                  </a:srgbClr>
                </a:outerShdw>
              </a:effectLst>
            </c:spPr>
          </c:dPt>
          <c:dPt>
            <c:idx val="1"/>
            <c:explosion val="0"/>
            <c:spPr>
              <a:gradFill flip="none" rotWithShape="1">
                <a:gsLst>
                  <a:gs pos="0">
                    <a:srgbClr val="C76866"/>
                  </a:gs>
                  <a:gs pos="50000">
                    <a:srgbClr val="C64B47"/>
                  </a:gs>
                  <a:gs pos="100000">
                    <a:srgbClr val="B53C39"/>
                  </a:gs>
                </a:gsLst>
                <a:lin ang="5400000" scaled="0"/>
              </a:gradFill>
              <a:ln w="12700" cap="flat">
                <a:noFill/>
                <a:miter lim="400000"/>
              </a:ln>
              <a:effectLst>
                <a:outerShdw sx="100000" sy="100000" kx="0" ky="0" algn="tl" rotWithShape="1" blurRad="63500" dist="19050" dir="5400000">
                  <a:srgbClr val="000000">
                    <a:alpha val="63000"/>
                  </a:srgbClr>
                </a:outerShdw>
              </a:effectLst>
            </c:spPr>
          </c:dPt>
          <c:dPt>
            <c:idx val="2"/>
            <c:explosion val="0"/>
            <c:spPr>
              <a:gradFill flip="none" rotWithShape="1">
                <a:gsLst>
                  <a:gs pos="0">
                    <a:srgbClr val="A6C36E"/>
                  </a:gs>
                  <a:gs pos="50000">
                    <a:srgbClr val="9DC054"/>
                  </a:gs>
                  <a:gs pos="100000">
                    <a:srgbClr val="8CAF45"/>
                  </a:gs>
                </a:gsLst>
                <a:lin ang="5400000" scaled="0"/>
              </a:gradFill>
              <a:ln w="12700" cap="flat">
                <a:noFill/>
                <a:miter lim="400000"/>
              </a:ln>
              <a:effectLst>
                <a:outerShdw sx="100000" sy="100000" kx="0" ky="0" algn="tl" rotWithShape="1" blurRad="63500" dist="19050" dir="5400000">
                  <a:srgbClr val="000000">
                    <a:alpha val="63000"/>
                  </a:srgbClr>
                </a:outerShdw>
              </a:effectLst>
            </c:spPr>
          </c:dPt>
          <c:dPt>
            <c:idx val="3"/>
            <c:explosion val="0"/>
            <c:spPr>
              <a:gradFill flip="none" rotWithShape="1">
                <a:gsLst>
                  <a:gs pos="0">
                    <a:srgbClr val="8E77AC"/>
                  </a:gs>
                  <a:gs pos="50000">
                    <a:srgbClr val="8061A5"/>
                  </a:gs>
                  <a:gs pos="100000">
                    <a:srgbClr val="715295"/>
                  </a:gs>
                </a:gsLst>
                <a:lin ang="5400000" scaled="0"/>
              </a:gradFill>
              <a:ln w="12700" cap="flat">
                <a:noFill/>
                <a:miter lim="400000"/>
              </a:ln>
              <a:effectLst>
                <a:outerShdw sx="100000" sy="100000" kx="0" ky="0" algn="tl" rotWithShape="1" blurRad="63500" dist="19050" dir="5400000">
                  <a:srgbClr val="000000">
                    <a:alpha val="63000"/>
                  </a:srgbClr>
                </a:outerShdw>
              </a:effectLst>
            </c:spPr>
          </c:dPt>
          <c:dLbls>
            <c:dLbl>
              <c:idx val="0"/>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dLbl>
            <c:dLbl>
              <c:idx val="1"/>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dLbl>
            <c:dLbl>
              <c:idx val="2"/>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dLbl>
            <c:dLbl>
              <c:idx val="3"/>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dLbl>
            <c:numFmt formatCode="0" sourceLinked="0"/>
            <c:txPr>
              <a:bodyPr/>
              <a:lstStyle/>
              <a:p>
                <a:pPr>
                  <a:defRPr b="0" i="0" strike="noStrike" sz="900" u="none">
                    <a:solidFill>
                      <a:srgbClr val="D9D9D9"/>
                    </a:solidFill>
                    <a:latin typeface="Calibri"/>
                  </a:defRPr>
                </a:pPr>
              </a:p>
            </c:txPr>
            <c:dLblPos val="outEnd"/>
            <c:showLegendKey val="0"/>
            <c:showVal val="1"/>
            <c:showCatName val="0"/>
            <c:showSerName val="0"/>
            <c:showPercent val="0"/>
            <c:showBubbleSize val="0"/>
            <c:showLeaderLines val="1"/>
            <c:leaderLines>
              <c:spPr>
                <a:noFill/>
                <a:ln w="9525" cap="flat">
                  <a:solidFill>
                    <a:srgbClr val="F2F2F2">
                      <a:alpha val="54000"/>
                    </a:srgbClr>
                  </a:solidFill>
                  <a:prstDash val="solid"/>
                  <a:round/>
                </a:ln>
                <a:effectLst/>
              </c:spPr>
            </c:leaderLines>
          </c:dLbls>
          <c:cat>
            <c:strRef>
              <c:f>Sheet1!$B$1:$E$1</c:f>
              <c:strCache>
                <c:ptCount val="4"/>
                <c:pt idx="0">
                  <c:v>photo</c:v>
                </c:pt>
                <c:pt idx="1">
                  <c:v>video</c:v>
                </c:pt>
                <c:pt idx="2">
                  <c:v>GIF</c:v>
                </c:pt>
                <c:pt idx="3">
                  <c:v>audio</c:v>
                </c:pt>
              </c:strCache>
            </c:strRef>
          </c:cat>
          <c:val>
            <c:numRef>
              <c:f>Sheet1!$B$2:$E$2</c:f>
              <c:numCache>
                <c:ptCount val="4"/>
                <c:pt idx="0">
                  <c:v>6589.000000</c:v>
                </c:pt>
                <c:pt idx="1">
                  <c:v>6245.000000</c:v>
                </c:pt>
                <c:pt idx="2">
                  <c:v>6079.000000</c:v>
                </c:pt>
                <c:pt idx="3">
                  <c:v>5660.000000</c:v>
                </c:pt>
              </c:numCache>
            </c:numRef>
          </c:val>
        </c:ser>
        <c:firstSliceAng val="0"/>
      </c:pieChart>
      <c:spPr>
        <a:noFill/>
        <a:ln w="12700" cap="flat">
          <a:noFill/>
          <a:miter lim="400000"/>
        </a:ln>
        <a:effectLst/>
      </c:spPr>
    </c:plotArea>
    <c:legend>
      <c:legendPos val="b"/>
      <c:layout>
        <c:manualLayout>
          <c:xMode val="edge"/>
          <c:yMode val="edge"/>
          <c:x val="0.278966"/>
          <c:y val="0.970338"/>
          <c:w val="0.442068"/>
          <c:h val="0.0296625"/>
        </c:manualLayout>
      </c:layout>
      <c:overlay val="1"/>
      <c:spPr>
        <a:noFill/>
        <a:ln w="12700" cap="flat">
          <a:noFill/>
          <a:miter lim="400000"/>
        </a:ln>
        <a:effectLst/>
      </c:spPr>
      <c:txPr>
        <a:bodyPr rot="0"/>
        <a:lstStyle/>
        <a:p>
          <a:pPr>
            <a:defRPr b="0" i="0" strike="noStrike" sz="900" u="none">
              <a:solidFill>
                <a:srgbClr val="D9D9D9"/>
              </a:solidFill>
              <a:latin typeface="Calibri"/>
            </a:defRPr>
          </a:pPr>
        </a:p>
      </c:txPr>
    </c:legend>
    <c:plotVisOnly val="1"/>
    <c:dispBlanksAs val="gap"/>
  </c:chart>
  <c:spPr>
    <a:gradFill flip="none" rotWithShape="1">
      <a:gsLst>
        <a:gs pos="0">
          <a:srgbClr val="595959"/>
        </a:gs>
        <a:gs pos="100000">
          <a:srgbClr val="262626"/>
        </a:gs>
      </a:gsLst>
      <a:path path="circle">
        <a:fillToRect l="37721" t="-19636" r="62278" b="119636"/>
      </a:path>
    </a:gradFill>
    <a:ln>
      <a:noFill/>
    </a:ln>
    <a:effectLst/>
  </c:spPr>
  <c:externalData r:id="rId1">
    <c:autoUpdate val="0"/>
  </c:externalData>
</c:chartSpace>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Shape 117"/>
          <p:cNvSpPr/>
          <p:nvPr>
            <p:ph type="sldImg"/>
          </p:nvPr>
        </p:nvSpPr>
        <p:spPr>
          <a:prstGeom prst="rect">
            <a:avLst/>
          </a:prstGeom>
        </p:spPr>
        <p:txBody>
          <a:bodyPr/>
          <a:lstStyle/>
          <a:p>
            <a:pPr/>
          </a:p>
        </p:txBody>
      </p:sp>
      <p:sp>
        <p:nvSpPr>
          <p:cNvPr id="118" name="Shape 118"/>
          <p:cNvSpPr/>
          <p:nvPr>
            <p:ph type="body" sz="quarter" idx="1"/>
          </p:nvPr>
        </p:nvSpPr>
        <p:spPr>
          <a:prstGeom prst="rect">
            <a:avLst/>
          </a:prstGeom>
        </p:spPr>
        <p:txBody>
          <a:bodyPr/>
          <a:lstStyle/>
          <a:p>
            <a:pPr/>
            <a:r>
              <a:t>Hello, I hope you are doing well! My name is Shaikh Minhaj, and today, I am excited to present the tasks I have completed during my internship.</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Shape 373"/>
          <p:cNvSpPr/>
          <p:nvPr>
            <p:ph type="sldImg"/>
          </p:nvPr>
        </p:nvSpPr>
        <p:spPr>
          <a:prstGeom prst="rect">
            <a:avLst/>
          </a:prstGeom>
        </p:spPr>
        <p:txBody>
          <a:bodyPr/>
          <a:lstStyle/>
          <a:p>
            <a:pPr/>
          </a:p>
        </p:txBody>
      </p:sp>
      <p:sp>
        <p:nvSpPr>
          <p:cNvPr id="374" name="Shape 374"/>
          <p:cNvSpPr/>
          <p:nvPr>
            <p:ph type="body" sz="quarter" idx="1"/>
          </p:nvPr>
        </p:nvSpPr>
        <p:spPr>
          <a:prstGeom prst="rect">
            <a:avLst/>
          </a:prstGeom>
        </p:spPr>
        <p:txBody>
          <a:bodyPr/>
          <a:lstStyle/>
          <a:p>
            <a:pPr/>
            <a:r>
              <a:t>So to summarize:</a:t>
            </a:r>
          </a:p>
          <a:p>
            <a:pPr/>
          </a:p>
          <a:p>
            <a:pPr/>
            <a:r>
              <a:t>We tackled this task and found the top 5 most popular categories as asked, but we also went one step further.</a:t>
            </a:r>
          </a:p>
          <a:p>
            <a:pPr/>
          </a:p>
          <a:p>
            <a:pPr/>
            <a:r>
              <a:t>- We found that food and culture are the two most popular categories, suggesting that users like "real-life" content</a:t>
            </a:r>
          </a:p>
          <a:p>
            <a:pPr/>
            <a:r>
              <a:t>- We also found that soccer was the third most popular, perhaps due to the tournament coming up. This presents a massive opportunity for Social Buzz to ride on this global event, as all eyes will be on it as well as the players.</a:t>
            </a:r>
          </a:p>
          <a:p>
            <a:pPr/>
            <a:r>
              <a:t>- As much as this analysis was insightful, we are ready to take it to the next stage and we have the expertise within Accenture to help you realize these kinds of insights in production across your organization and in real time. We would love to help you with this.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Shape 386"/>
          <p:cNvSpPr/>
          <p:nvPr>
            <p:ph type="sldImg"/>
          </p:nvPr>
        </p:nvSpPr>
        <p:spPr>
          <a:prstGeom prst="rect">
            <a:avLst/>
          </a:prstGeom>
        </p:spPr>
        <p:txBody>
          <a:bodyPr/>
          <a:lstStyle/>
          <a:p>
            <a:pPr/>
          </a:p>
        </p:txBody>
      </p:sp>
      <p:sp>
        <p:nvSpPr>
          <p:cNvPr id="387" name="Shape 387"/>
          <p:cNvSpPr/>
          <p:nvPr>
            <p:ph type="body" sz="quarter" idx="1"/>
          </p:nvPr>
        </p:nvSpPr>
        <p:spPr>
          <a:prstGeom prst="rect">
            <a:avLst/>
          </a:prstGeom>
        </p:spPr>
        <p:txBody>
          <a:bodyPr/>
          <a:lstStyle/>
          <a:p>
            <a:pPr/>
            <a:r>
              <a:t>Dashboard in Excel – Social Buzz Insights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r>
              <a:t>Thank you very much for listening, please feel free to ask any questions that you may have!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Today's agenda will be as follows:</a:t>
            </a:r>
          </a:p>
          <a:p>
            <a:pPr/>
          </a:p>
          <a:p>
            <a:pPr/>
            <a:r>
              <a:t>We will recap the overall project to provide a high-level understanding of the business problem we are addressing and the specific requirements.</a:t>
            </a:r>
          </a:p>
          <a:p>
            <a:pPr/>
            <a:r>
              <a:t>We will delve into the specific problem that the Data Analytics team has been focusing on and provide background on why it is significant.</a:t>
            </a:r>
          </a:p>
          <a:p>
            <a:pPr/>
            <a:r>
              <a:t>After introducing the problem, I will introduce the team responsible for tackling this task from our side.</a:t>
            </a:r>
          </a:p>
          <a:p>
            <a:pPr/>
            <a:r>
              <a:t>I will then outline the high-level process that we followed to complete this task, providing clarity on our approach.</a:t>
            </a:r>
          </a:p>
          <a:p>
            <a:pPr/>
            <a:r>
              <a:t>Finally, I will present the all-important results as a series of insights and visualizations from our analysis.</a:t>
            </a:r>
          </a:p>
          <a:p>
            <a:pPr/>
            <a:r>
              <a:t>To conclude, I will summarize and open the floor for any questions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defRPr>
                <a:solidFill>
                  <a:srgbClr val="ECECEC"/>
                </a:solidFill>
                <a:latin typeface="Söhne"/>
                <a:ea typeface="Söhne"/>
                <a:cs typeface="Söhne"/>
                <a:sym typeface="Söhne"/>
              </a:defRPr>
            </a:pPr>
            <a:r>
              <a:t>To kick things off, let me recap this engagement.</a:t>
            </a:r>
          </a:p>
          <a:p>
            <a:pPr>
              <a:defRPr>
                <a:solidFill>
                  <a:srgbClr val="ECECEC"/>
                </a:solidFill>
                <a:latin typeface="Söhne"/>
                <a:ea typeface="Söhne"/>
                <a:cs typeface="Söhne"/>
                <a:sym typeface="Söhne"/>
              </a:defRPr>
            </a:pPr>
            <a:r>
              <a:t>Accenture has embarked on a 3-month pilot with Social Buzz, focusing on three main tasks aligned with some of the biggest challenges you're currently facing.</a:t>
            </a:r>
          </a:p>
          <a:p>
            <a:pPr>
              <a:defRPr>
                <a:solidFill>
                  <a:srgbClr val="ECECEC"/>
                </a:solidFill>
                <a:latin typeface="Söhne"/>
                <a:ea typeface="Söhne"/>
                <a:cs typeface="Söhne"/>
                <a:sym typeface="Söhne"/>
              </a:defRPr>
            </a:pPr>
            <a:r>
              <a:t>Social Buzz has achieved tremendous scale in recent years, establishing itself as a global unicorn company. We are here to assist you in managing this scale and guiding you in the right direction.</a:t>
            </a:r>
          </a:p>
          <a:p>
            <a:pPr>
              <a:defRPr>
                <a:solidFill>
                  <a:srgbClr val="ECECEC"/>
                </a:solidFill>
                <a:latin typeface="Söhne"/>
                <a:ea typeface="Söhne"/>
                <a:cs typeface="Söhne"/>
                <a:sym typeface="Söhne"/>
              </a:defRPr>
            </a:pPr>
            <a:r>
              <a:t>Firstly, we will conduct an audit of your big data practices and share best practices and industry expertise. Secondly, we will guide you through a successful IPO, drawing upon our team's deep expertise and knowledge. And finally, we have conducted an analysis of your data to uncover insights regarding your top 5 most popular content categories.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Focusing on the last point mentioned, this is what the Data Analytics team has been specifically focused on.</a:t>
            </a:r>
          </a:p>
          <a:p>
            <a:pPr/>
            <a:r>
              <a:t>With such a grand scale, there comes a lot of data, and with vast amounts of data come challenges.</a:t>
            </a:r>
          </a:p>
          <a:p>
            <a:pPr/>
            <a:r>
              <a:t>To provide background on the magnitude of data creation:</a:t>
            </a:r>
          </a:p>
          <a:p>
            <a:pPr>
              <a:buSzPct val="100000"/>
              <a:buFont typeface="Arial"/>
              <a:buChar char="•"/>
            </a:pPr>
            <a:r>
              <a:t>You informed us that your platform receives over 100,000 posts per day, totaling 36,500,000 posts every year. All of this data is unstructured, making it challenging to make sense of.</a:t>
            </a:r>
          </a:p>
          <a:p>
            <a:pPr/>
            <a:r>
              <a:t>In this digital era, content reigns supreme. Just observe some of the largest platforms globally, such as YouTube, Facebook, and Netflix — they are all content-driven businesses.</a:t>
            </a:r>
          </a:p>
          <a:p>
            <a:pPr/>
            <a:r>
              <a:t>However, how can one capitalize on such abundance?</a:t>
            </a:r>
          </a:p>
          <a:p>
            <a:pPr/>
            <a:r>
              <a:t>It's not merely about accumulating as much content as possible. The true value lies in comprehending and analyzing this content to gain deeper insights into your audience and, consequently, providing a more personalized and enjoyable experience.</a:t>
            </a:r>
          </a:p>
          <a:p>
            <a:pPr/>
            <a:r>
              <a:t>This is where our data analytics expertise comes into play. With the insights we've uncovered from this task, we can demonstrate precisely how to implement analytics at scale.</a:t>
            </a:r>
          </a:p>
          <a:p>
            <a:pPr>
              <a:defRPr>
                <a:solidFill>
                  <a:srgbClr val="FFFFFF"/>
                </a:solidFill>
                <a:latin typeface="Inter"/>
                <a:ea typeface="Inter"/>
                <a:cs typeface="Inter"/>
                <a:sym typeface="Inter"/>
              </a:defRPr>
            </a:pPr>
            <a:b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a:p>
          <a:p>
            <a:pPr/>
            <a:r>
              <a:t>Marcus Rompton, a senior data expert has worked with the worlds biggest clients on solving their data problems and was heavily involved in the data engineering side of this project.</a:t>
            </a:r>
          </a:p>
          <a:p>
            <a:pPr/>
          </a:p>
          <a:p>
            <a:pPr/>
            <a:r>
              <a:t>And finally myself, Shaikh Minhaj, who was solely responsible for taking leadership guidance and delivering high quality insights from the raw datasets and turning these into business decisions.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hape 276"/>
          <p:cNvSpPr/>
          <p:nvPr>
            <p:ph type="sldImg"/>
          </p:nvPr>
        </p:nvSpPr>
        <p:spPr>
          <a:prstGeom prst="rect">
            <a:avLst/>
          </a:prstGeom>
        </p:spPr>
        <p:txBody>
          <a:bodyPr/>
          <a:lstStyle/>
          <a:p>
            <a:pPr/>
          </a:p>
        </p:txBody>
      </p:sp>
      <p:sp>
        <p:nvSpPr>
          <p:cNvPr id="277" name="Shape 277"/>
          <p:cNvSpPr/>
          <p:nvPr>
            <p:ph type="body" sz="quarter" idx="1"/>
          </p:nvPr>
        </p:nvSpPr>
        <p:spPr>
          <a:prstGeom prst="rect">
            <a:avLst/>
          </a:prstGeom>
        </p:spPr>
        <p:txBody>
          <a:bodyPr/>
          <a:lstStyle/>
          <a:p>
            <a:pPr/>
            <a:r>
              <a:t>Here's a refined version:</a:t>
            </a:r>
          </a:p>
          <a:p>
            <a:pPr/>
          </a:p>
          <a:p>
            <a:pPr/>
            <a:r>
              <a:t>"So, how did we tackle this problem?</a:t>
            </a:r>
          </a:p>
          <a:p>
            <a:pPr/>
          </a:p>
          <a:p>
            <a:pPr/>
            <a:r>
              <a:t>Well, we approached it in 5 steps:</a:t>
            </a:r>
          </a:p>
          <a:p>
            <a:pPr/>
          </a:p>
          <a:p>
            <a:pPr/>
            <a:r>
              <a:t>1. Data understanding - Understanding the data thoroughly is crucial for success in any data project. Thus, we dedicated time to comprehend the data model and the domain of your business.</a:t>
            </a:r>
          </a:p>
          <a:p>
            <a:pPr/>
            <a:r>
              <a:t>2. Data extraction - Following our understanding of your business, we designed an ideal dataset architecture for this problem and extracted relevant data from the appropriate sources.</a:t>
            </a:r>
          </a:p>
          <a:p>
            <a:pPr/>
            <a:r>
              <a:t>3. Data processing and modeling - After extracting the raw data, our next step was to process and model it into a dataset that could precisely address the business questions and generate analytics.</a:t>
            </a:r>
          </a:p>
          <a:p>
            <a:pPr/>
            <a:r>
              <a:t>4. Insight generation - Leveraging our analytical expertise, we delved into the new dataset to uncover insights and created visualizations to illustrate these findings.</a:t>
            </a:r>
          </a:p>
          <a:p>
            <a:pPr/>
            <a:r>
              <a:t>5. Actionable recommendations - Finally, we utilized these insights to inform business decisions and provided recommendations for the next steps."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Shape 295"/>
          <p:cNvSpPr/>
          <p:nvPr>
            <p:ph type="sldImg"/>
          </p:nvPr>
        </p:nvSpPr>
        <p:spPr>
          <a:prstGeom prst="rect">
            <a:avLst/>
          </a:prstGeom>
        </p:spPr>
        <p:txBody>
          <a:bodyPr/>
          <a:lstStyle/>
          <a:p>
            <a:pPr/>
          </a:p>
        </p:txBody>
      </p:sp>
      <p:sp>
        <p:nvSpPr>
          <p:cNvPr id="296" name="Shape 296"/>
          <p:cNvSpPr/>
          <p:nvPr>
            <p:ph type="body" sz="quarter" idx="1"/>
          </p:nvPr>
        </p:nvSpPr>
        <p:spPr>
          <a:prstGeom prst="rect">
            <a:avLst/>
          </a:prstGeom>
        </p:spPr>
        <p:txBody>
          <a:bodyPr/>
          <a:lstStyle/>
          <a:p>
            <a:pPr/>
            <a:r>
              <a:t>From your data we found that you had a total of 16 unique categories of posts across your sample dataset. This includes things such as Food, Culture and Sport.</a:t>
            </a:r>
          </a:p>
          <a:p>
            <a:pPr/>
          </a:p>
          <a:p>
            <a:pPr/>
            <a:r>
              <a:t>As well as this, there was 1091 posts from just the Food category alone! People obviously really like food!</a:t>
            </a:r>
          </a:p>
          <a:p>
            <a:pPr/>
          </a:p>
          <a:p>
            <a:pPr/>
            <a:r>
              <a:t>And also the most common month for users to post within was December, since this is such a seasonal month with so many holidays and events, this is interesting to know that people are most active during this month!</a:t>
            </a:r>
          </a:p>
          <a:p>
            <a:pPr/>
          </a:p>
          <a:p>
            <a:pPr/>
            <a:r>
              <a:t>But now, onto the main question... which is... what were the top 5 most popular categories of posts?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r>
              <a:t>From our analysis you can see that the top 5 most popular categories of posts were food, culture, soccer, cooking and animals in descending order.</a:t>
            </a:r>
          </a:p>
          <a:p>
            <a:pPr/>
          </a:p>
          <a:p>
            <a:pPr/>
            <a:r>
              <a:t>Food had an aggregate popularity score of almost 1100. It is very interesting to see both food and cooking within the top 5, it really shows what people enjoy consuming as content. But also interesting to see culture too. Clearly users favor "real-life" content on this platform.</a:t>
            </a:r>
          </a:p>
          <a:p>
            <a:pPr/>
          </a:p>
          <a:p>
            <a:pPr/>
            <a:r>
              <a:t>Furthermore soccer is an interesting category because there is the European championships being played very soon. This presents a huge opportunity for you to differentiate your platform and to run specific content or events linked to this global spectacle.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Additionally, you can see from this chart the % split of popularity between the top 5 categories. There is not much difference between each of them, food only outperforms culture by 0.4% within the top 5.</a:t>
            </a:r>
          </a:p>
          <a:p>
            <a:pPr/>
          </a:p>
          <a:p>
            <a:pPr/>
            <a:r>
              <a:t>However the difference between the 4th most popular, cooking, and the 5th most popular, animals, is much larger at 1.3%</a:t>
            </a:r>
          </a:p>
          <a:p>
            <a:pPr/>
          </a:p>
          <a:p>
            <a:pPr/>
            <a:r>
              <a:t>This tells me that the categories sorted by popularity is weighted towards categories at the top. This means that it exhibits a "greedy" effect, the most popular categories get more popular whilst as you drop down the popularity rankings, you may see that they fall away drastically.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xfrm>
            <a:off x="457200" y="274638"/>
            <a:ext cx="8229600" cy="1143001"/>
          </a:xfrm>
          <a:prstGeom prst="rect">
            <a:avLst/>
          </a:prstGeom>
        </p:spPr>
        <p:txBody>
          <a:bodyPr/>
          <a:lstStyle/>
          <a:p>
            <a:pPr/>
            <a:r>
              <a:t>Title Text</a:t>
            </a:r>
          </a:p>
        </p:txBody>
      </p:sp>
      <p:sp>
        <p:nvSpPr>
          <p:cNvPr id="21" name="Body Level One…"/>
          <p:cNvSpPr txBox="1"/>
          <p:nvPr>
            <p:ph type="body" sz="quarter" idx="1"/>
          </p:nvPr>
        </p:nvSpPr>
        <p:spPr>
          <a:xfrm>
            <a:off x="457200" y="1600200"/>
            <a:ext cx="8229600" cy="452596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xfrm>
            <a:off x="457200" y="274638"/>
            <a:ext cx="8229600" cy="1143001"/>
          </a:xfrm>
          <a:prstGeom prst="rect">
            <a:avLst/>
          </a:prstGeom>
        </p:spPr>
        <p:txBody>
          <a:bodyPr/>
          <a:lstStyle/>
          <a:p>
            <a:pPr/>
            <a:r>
              <a:t>Title Text</a:t>
            </a:r>
          </a:p>
        </p:txBody>
      </p:sp>
      <p:sp>
        <p:nvSpPr>
          <p:cNvPr id="39" name="Body Level One…"/>
          <p:cNvSpPr txBox="1"/>
          <p:nvPr>
            <p:ph type="body" sz="quarter"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457200" y="274638"/>
            <a:ext cx="8229600" cy="1143001"/>
          </a:xfrm>
          <a:prstGeom prst="rect">
            <a:avLst/>
          </a:prstGeom>
        </p:spPr>
        <p:txBody>
          <a:bodyPr/>
          <a:lstStyle/>
          <a:p>
            <a:pPr/>
            <a:r>
              <a:t>Title Text</a:t>
            </a:r>
          </a:p>
        </p:txBody>
      </p:sp>
      <p:sp>
        <p:nvSpPr>
          <p:cNvPr id="48"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xfrm>
            <a:off x="457200" y="274638"/>
            <a:ext cx="8229600" cy="1143001"/>
          </a:xfrm>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3" name="Body Level One…"/>
          <p:cNvSpPr txBox="1"/>
          <p:nvPr>
            <p:ph type="body" sz="quarter"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3" name="Picture Placeholder 2"/>
          <p:cNvSpPr/>
          <p:nvPr>
            <p:ph type="pic" sz="quarter" idx="21"/>
          </p:nvPr>
        </p:nvSpPr>
        <p:spPr>
          <a:xfrm>
            <a:off x="1792288" y="612775"/>
            <a:ext cx="5486401" cy="4114800"/>
          </a:xfrm>
          <a:prstGeom prst="rect">
            <a:avLst/>
          </a:prstGeom>
        </p:spPr>
        <p:txBody>
          <a:bodyPr lIns="91439" rIns="91439">
            <a:noAutofit/>
          </a:bodyPr>
          <a:lstStyle/>
          <a:p>
            <a:pPr/>
          </a:p>
        </p:txBody>
      </p:sp>
      <p:sp>
        <p:nvSpPr>
          <p:cNvPr id="84"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14400" y="138112"/>
            <a:ext cx="16459200" cy="22621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914400" y="2400300"/>
            <a:ext cx="16459200" cy="78867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1.m4a"/><Relationship Id="rId6" Type="http://schemas.microsoft.com/office/2007/relationships/media" Target="../media/media1.m4a"/><Relationship Id="rId7"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4.jpeg"/><Relationship Id="rId5" Type="http://schemas.openxmlformats.org/officeDocument/2006/relationships/image" Target="../media/image5.png"/><Relationship Id="rId6" Type="http://schemas.openxmlformats.org/officeDocument/2006/relationships/audio" Target="../media/media10.m4a"/><Relationship Id="rId7" Type="http://schemas.microsoft.com/office/2007/relationships/media" Target="../media/media10.m4a"/><Relationship Id="rId8"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audio" Target="../media/media11.m4a"/><Relationship Id="rId6" Type="http://schemas.microsoft.com/office/2007/relationships/media" Target="../media/media11.m4a"/><Relationship Id="rId7"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audio" Target="../media/media12.m4a"/><Relationship Id="rId6" Type="http://schemas.microsoft.com/office/2007/relationships/media" Target="../media/media12.m4a"/><Relationship Id="rId7"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audio" Target="../media/media3.m4a"/><Relationship Id="rId6" Type="http://schemas.microsoft.com/office/2007/relationships/media" Target="../media/media3.m4a"/><Relationship Id="rId7"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jpeg"/><Relationship Id="rId7" Type="http://schemas.openxmlformats.org/officeDocument/2006/relationships/audio" Target="../media/media4.m4a"/><Relationship Id="rId8" Type="http://schemas.microsoft.com/office/2007/relationships/media" Target="../media/media4.m4a"/><Relationship Id="rId9"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audio" Target="../media/media5.m4a"/><Relationship Id="rId7" Type="http://schemas.microsoft.com/office/2007/relationships/media" Target="../media/media5.m4a"/><Relationship Id="rId8"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6.m4a"/><Relationship Id="rId6" Type="http://schemas.microsoft.com/office/2007/relationships/media" Target="../media/media6.m4a"/><Relationship Id="rId7"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audio" Target="../media/media7.m4a"/><Relationship Id="rId6" Type="http://schemas.microsoft.com/office/2007/relationships/media" Target="../media/media7.m4a"/><Relationship Id="rId7"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chart" Target="../charts/chart1.xml"/><Relationship Id="rId6" Type="http://schemas.openxmlformats.org/officeDocument/2006/relationships/audio" Target="../media/media8.m4a"/><Relationship Id="rId7" Type="http://schemas.microsoft.com/office/2007/relationships/media" Target="../media/media8.m4a"/><Relationship Id="rId8"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chart" Target="../charts/chart2.xml"/><Relationship Id="rId6" Type="http://schemas.openxmlformats.org/officeDocument/2006/relationships/audio" Target="../media/media9.m4a"/><Relationship Id="rId7" Type="http://schemas.microsoft.com/office/2007/relationships/media" Target="../media/media9.m4a"/><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A100FF"/>
        </a:solidFill>
      </p:bgPr>
    </p:bg>
    <p:spTree>
      <p:nvGrpSpPr>
        <p:cNvPr id="1" name=""/>
        <p:cNvGrpSpPr/>
        <p:nvPr/>
      </p:nvGrpSpPr>
      <p:grpSpPr>
        <a:xfrm>
          <a:off x="0" y="0"/>
          <a:ext cx="0" cy="0"/>
          <a:chOff x="0" y="0"/>
          <a:chExt cx="0" cy="0"/>
        </a:xfrm>
      </p:grpSpPr>
      <p:sp>
        <p:nvSpPr>
          <p:cNvPr id="94" name="AutoShape 2"/>
          <p:cNvSpPr/>
          <p:nvPr/>
        </p:nvSpPr>
        <p:spPr>
          <a:xfrm>
            <a:off x="16394731" y="0"/>
            <a:ext cx="1893269" cy="10287000"/>
          </a:xfrm>
          <a:prstGeom prst="rect">
            <a:avLst/>
          </a:prstGeom>
          <a:solidFill>
            <a:srgbClr val="FFFFFF"/>
          </a:solidFill>
          <a:ln w="12700">
            <a:miter lim="400000"/>
          </a:ln>
        </p:spPr>
        <p:txBody>
          <a:bodyPr lIns="45719" rIns="45719"/>
          <a:lstStyle/>
          <a:p>
            <a:pPr/>
          </a:p>
        </p:txBody>
      </p:sp>
      <p:grpSp>
        <p:nvGrpSpPr>
          <p:cNvPr id="111" name="Group 3"/>
          <p:cNvGrpSpPr/>
          <p:nvPr/>
        </p:nvGrpSpPr>
        <p:grpSpPr>
          <a:xfrm>
            <a:off x="6545735" y="406152"/>
            <a:ext cx="10042535" cy="9474694"/>
            <a:chOff x="0" y="0"/>
            <a:chExt cx="10042534" cy="9474692"/>
          </a:xfrm>
        </p:grpSpPr>
        <p:pic>
          <p:nvPicPr>
            <p:cNvPr id="95" name="Picture 4" descr="Picture 4"/>
            <p:cNvPicPr>
              <a:picLocks noChangeAspect="1"/>
            </p:cNvPicPr>
            <p:nvPr/>
          </p:nvPicPr>
          <p:blipFill>
            <a:blip r:embed="rId3">
              <a:alphaModFix amt="80000"/>
              <a:extLst/>
            </a:blip>
            <a:stretch>
              <a:fillRect/>
            </a:stretch>
          </p:blipFill>
          <p:spPr>
            <a:xfrm>
              <a:off x="5192490" y="0"/>
              <a:ext cx="2253800" cy="2096033"/>
            </a:xfrm>
            <a:prstGeom prst="rect">
              <a:avLst/>
            </a:prstGeom>
            <a:ln w="12700" cap="flat">
              <a:noFill/>
              <a:miter lim="400000"/>
            </a:ln>
            <a:effectLst/>
          </p:spPr>
        </p:pic>
        <p:pic>
          <p:nvPicPr>
            <p:cNvPr id="96" name="Picture 5" descr="Picture 5"/>
            <p:cNvPicPr>
              <a:picLocks noChangeAspect="1"/>
            </p:cNvPicPr>
            <p:nvPr/>
          </p:nvPicPr>
          <p:blipFill>
            <a:blip r:embed="rId3">
              <a:alphaModFix amt="80000"/>
              <a:extLst/>
            </a:blip>
            <a:stretch>
              <a:fillRect/>
            </a:stretch>
          </p:blipFill>
          <p:spPr>
            <a:xfrm>
              <a:off x="5192490" y="2459553"/>
              <a:ext cx="2253800" cy="2096034"/>
            </a:xfrm>
            <a:prstGeom prst="rect">
              <a:avLst/>
            </a:prstGeom>
            <a:ln w="12700" cap="flat">
              <a:noFill/>
              <a:miter lim="400000"/>
            </a:ln>
            <a:effectLst/>
          </p:spPr>
        </p:pic>
        <p:pic>
          <p:nvPicPr>
            <p:cNvPr id="97" name="Picture 6" descr="Picture 6"/>
            <p:cNvPicPr>
              <a:picLocks noChangeAspect="1"/>
            </p:cNvPicPr>
            <p:nvPr/>
          </p:nvPicPr>
          <p:blipFill>
            <a:blip r:embed="rId3">
              <a:alphaModFix amt="80000"/>
              <a:extLst/>
            </a:blip>
            <a:stretch>
              <a:fillRect/>
            </a:stretch>
          </p:blipFill>
          <p:spPr>
            <a:xfrm>
              <a:off x="5192490" y="4919106"/>
              <a:ext cx="2253800" cy="2096034"/>
            </a:xfrm>
            <a:prstGeom prst="rect">
              <a:avLst/>
            </a:prstGeom>
            <a:ln w="12700" cap="flat">
              <a:noFill/>
              <a:miter lim="400000"/>
            </a:ln>
            <a:effectLst/>
          </p:spPr>
        </p:pic>
        <p:pic>
          <p:nvPicPr>
            <p:cNvPr id="98" name="Picture 7" descr="Picture 7"/>
            <p:cNvPicPr>
              <a:picLocks noChangeAspect="1"/>
            </p:cNvPicPr>
            <p:nvPr/>
          </p:nvPicPr>
          <p:blipFill>
            <a:blip r:embed="rId3">
              <a:alphaModFix amt="80000"/>
              <a:extLst/>
            </a:blip>
            <a:stretch>
              <a:fillRect/>
            </a:stretch>
          </p:blipFill>
          <p:spPr>
            <a:xfrm>
              <a:off x="5192490" y="7378660"/>
              <a:ext cx="2253800" cy="2096033"/>
            </a:xfrm>
            <a:prstGeom prst="rect">
              <a:avLst/>
            </a:prstGeom>
            <a:ln w="12700" cap="flat">
              <a:noFill/>
              <a:miter lim="400000"/>
            </a:ln>
            <a:effectLst/>
          </p:spPr>
        </p:pic>
        <p:pic>
          <p:nvPicPr>
            <p:cNvPr id="99" name="Picture 8" descr="Picture 8"/>
            <p:cNvPicPr>
              <a:picLocks noChangeAspect="1"/>
            </p:cNvPicPr>
            <p:nvPr/>
          </p:nvPicPr>
          <p:blipFill>
            <a:blip r:embed="rId3">
              <a:alphaModFix amt="80000"/>
              <a:extLst/>
            </a:blip>
            <a:stretch>
              <a:fillRect/>
            </a:stretch>
          </p:blipFill>
          <p:spPr>
            <a:xfrm>
              <a:off x="2596244" y="0"/>
              <a:ext cx="2253800" cy="2096033"/>
            </a:xfrm>
            <a:prstGeom prst="rect">
              <a:avLst/>
            </a:prstGeom>
            <a:ln w="12700" cap="flat">
              <a:noFill/>
              <a:miter lim="400000"/>
            </a:ln>
            <a:effectLst/>
          </p:spPr>
        </p:pic>
        <p:pic>
          <p:nvPicPr>
            <p:cNvPr id="100" name="Picture 9" descr="Picture 9"/>
            <p:cNvPicPr>
              <a:picLocks noChangeAspect="1"/>
            </p:cNvPicPr>
            <p:nvPr/>
          </p:nvPicPr>
          <p:blipFill>
            <a:blip r:embed="rId3">
              <a:alphaModFix amt="80000"/>
              <a:extLst/>
            </a:blip>
            <a:stretch>
              <a:fillRect/>
            </a:stretch>
          </p:blipFill>
          <p:spPr>
            <a:xfrm>
              <a:off x="2596244" y="2459553"/>
              <a:ext cx="2253800" cy="2096034"/>
            </a:xfrm>
            <a:prstGeom prst="rect">
              <a:avLst/>
            </a:prstGeom>
            <a:ln w="12700" cap="flat">
              <a:noFill/>
              <a:miter lim="400000"/>
            </a:ln>
            <a:effectLst/>
          </p:spPr>
        </p:pic>
        <p:pic>
          <p:nvPicPr>
            <p:cNvPr id="101" name="Picture 10" descr="Picture 10"/>
            <p:cNvPicPr>
              <a:picLocks noChangeAspect="1"/>
            </p:cNvPicPr>
            <p:nvPr/>
          </p:nvPicPr>
          <p:blipFill>
            <a:blip r:embed="rId3">
              <a:alphaModFix amt="80000"/>
              <a:extLst/>
            </a:blip>
            <a:stretch>
              <a:fillRect/>
            </a:stretch>
          </p:blipFill>
          <p:spPr>
            <a:xfrm>
              <a:off x="2596244" y="4919106"/>
              <a:ext cx="2253800" cy="2096034"/>
            </a:xfrm>
            <a:prstGeom prst="rect">
              <a:avLst/>
            </a:prstGeom>
            <a:ln w="12700" cap="flat">
              <a:noFill/>
              <a:miter lim="400000"/>
            </a:ln>
            <a:effectLst/>
          </p:spPr>
        </p:pic>
        <p:pic>
          <p:nvPicPr>
            <p:cNvPr id="102" name="Picture 11" descr="Picture 11"/>
            <p:cNvPicPr>
              <a:picLocks noChangeAspect="1"/>
            </p:cNvPicPr>
            <p:nvPr/>
          </p:nvPicPr>
          <p:blipFill>
            <a:blip r:embed="rId3">
              <a:alphaModFix amt="80000"/>
              <a:extLst/>
            </a:blip>
            <a:stretch>
              <a:fillRect/>
            </a:stretch>
          </p:blipFill>
          <p:spPr>
            <a:xfrm>
              <a:off x="2596244" y="7378660"/>
              <a:ext cx="2253800" cy="2096033"/>
            </a:xfrm>
            <a:prstGeom prst="rect">
              <a:avLst/>
            </a:prstGeom>
            <a:ln w="12700" cap="flat">
              <a:noFill/>
              <a:miter lim="400000"/>
            </a:ln>
            <a:effectLst/>
          </p:spPr>
        </p:pic>
        <p:pic>
          <p:nvPicPr>
            <p:cNvPr id="103" name="Picture 12" descr="Picture 12"/>
            <p:cNvPicPr>
              <a:picLocks noChangeAspect="1"/>
            </p:cNvPicPr>
            <p:nvPr/>
          </p:nvPicPr>
          <p:blipFill>
            <a:blip r:embed="rId3">
              <a:alphaModFix amt="80000"/>
              <a:extLst/>
            </a:blip>
            <a:stretch>
              <a:fillRect/>
            </a:stretch>
          </p:blipFill>
          <p:spPr>
            <a:xfrm>
              <a:off x="0" y="0"/>
              <a:ext cx="2253799" cy="2096033"/>
            </a:xfrm>
            <a:prstGeom prst="rect">
              <a:avLst/>
            </a:prstGeom>
            <a:ln w="12700" cap="flat">
              <a:noFill/>
              <a:miter lim="400000"/>
            </a:ln>
            <a:effectLst/>
          </p:spPr>
        </p:pic>
        <p:pic>
          <p:nvPicPr>
            <p:cNvPr id="104" name="Picture 13" descr="Picture 13"/>
            <p:cNvPicPr>
              <a:picLocks noChangeAspect="1"/>
            </p:cNvPicPr>
            <p:nvPr/>
          </p:nvPicPr>
          <p:blipFill>
            <a:blip r:embed="rId3">
              <a:alphaModFix amt="80000"/>
              <a:extLst/>
            </a:blip>
            <a:stretch>
              <a:fillRect/>
            </a:stretch>
          </p:blipFill>
          <p:spPr>
            <a:xfrm>
              <a:off x="0" y="2459553"/>
              <a:ext cx="2253799" cy="2096034"/>
            </a:xfrm>
            <a:prstGeom prst="rect">
              <a:avLst/>
            </a:prstGeom>
            <a:ln w="12700" cap="flat">
              <a:noFill/>
              <a:miter lim="400000"/>
            </a:ln>
            <a:effectLst/>
          </p:spPr>
        </p:pic>
        <p:pic>
          <p:nvPicPr>
            <p:cNvPr id="105" name="Picture 14" descr="Picture 14"/>
            <p:cNvPicPr>
              <a:picLocks noChangeAspect="1"/>
            </p:cNvPicPr>
            <p:nvPr/>
          </p:nvPicPr>
          <p:blipFill>
            <a:blip r:embed="rId3">
              <a:alphaModFix amt="80000"/>
              <a:extLst/>
            </a:blip>
            <a:stretch>
              <a:fillRect/>
            </a:stretch>
          </p:blipFill>
          <p:spPr>
            <a:xfrm>
              <a:off x="0" y="4919106"/>
              <a:ext cx="2253799" cy="2096034"/>
            </a:xfrm>
            <a:prstGeom prst="rect">
              <a:avLst/>
            </a:prstGeom>
            <a:ln w="12700" cap="flat">
              <a:noFill/>
              <a:miter lim="400000"/>
            </a:ln>
            <a:effectLst/>
          </p:spPr>
        </p:pic>
        <p:pic>
          <p:nvPicPr>
            <p:cNvPr id="106" name="Picture 15" descr="Picture 15"/>
            <p:cNvPicPr>
              <a:picLocks noChangeAspect="1"/>
            </p:cNvPicPr>
            <p:nvPr/>
          </p:nvPicPr>
          <p:blipFill>
            <a:blip r:embed="rId3">
              <a:alphaModFix amt="80000"/>
              <a:extLst/>
            </a:blip>
            <a:stretch>
              <a:fillRect/>
            </a:stretch>
          </p:blipFill>
          <p:spPr>
            <a:xfrm>
              <a:off x="0" y="7378660"/>
              <a:ext cx="2253799" cy="2096033"/>
            </a:xfrm>
            <a:prstGeom prst="rect">
              <a:avLst/>
            </a:prstGeom>
            <a:ln w="12700" cap="flat">
              <a:noFill/>
              <a:miter lim="400000"/>
            </a:ln>
            <a:effectLst/>
          </p:spPr>
        </p:pic>
        <p:pic>
          <p:nvPicPr>
            <p:cNvPr id="107" name="Picture 16" descr="Picture 16"/>
            <p:cNvPicPr>
              <a:picLocks noChangeAspect="1"/>
            </p:cNvPicPr>
            <p:nvPr/>
          </p:nvPicPr>
          <p:blipFill>
            <a:blip r:embed="rId3">
              <a:alphaModFix amt="80000"/>
              <a:extLst/>
            </a:blip>
            <a:stretch>
              <a:fillRect/>
            </a:stretch>
          </p:blipFill>
          <p:spPr>
            <a:xfrm>
              <a:off x="7788735" y="0"/>
              <a:ext cx="2253800" cy="2096033"/>
            </a:xfrm>
            <a:prstGeom prst="rect">
              <a:avLst/>
            </a:prstGeom>
            <a:ln w="12700" cap="flat">
              <a:noFill/>
              <a:miter lim="400000"/>
            </a:ln>
            <a:effectLst/>
          </p:spPr>
        </p:pic>
        <p:pic>
          <p:nvPicPr>
            <p:cNvPr id="108" name="Picture 17" descr="Picture 17"/>
            <p:cNvPicPr>
              <a:picLocks noChangeAspect="1"/>
            </p:cNvPicPr>
            <p:nvPr/>
          </p:nvPicPr>
          <p:blipFill>
            <a:blip r:embed="rId3">
              <a:alphaModFix amt="80000"/>
              <a:extLst/>
            </a:blip>
            <a:stretch>
              <a:fillRect/>
            </a:stretch>
          </p:blipFill>
          <p:spPr>
            <a:xfrm>
              <a:off x="7788735" y="2459553"/>
              <a:ext cx="2253800" cy="2096034"/>
            </a:xfrm>
            <a:prstGeom prst="rect">
              <a:avLst/>
            </a:prstGeom>
            <a:ln w="12700" cap="flat">
              <a:noFill/>
              <a:miter lim="400000"/>
            </a:ln>
            <a:effectLst/>
          </p:spPr>
        </p:pic>
        <p:pic>
          <p:nvPicPr>
            <p:cNvPr id="109" name="Picture 18" descr="Picture 18"/>
            <p:cNvPicPr>
              <a:picLocks noChangeAspect="1"/>
            </p:cNvPicPr>
            <p:nvPr/>
          </p:nvPicPr>
          <p:blipFill>
            <a:blip r:embed="rId3">
              <a:alphaModFix amt="80000"/>
              <a:extLst/>
            </a:blip>
            <a:stretch>
              <a:fillRect/>
            </a:stretch>
          </p:blipFill>
          <p:spPr>
            <a:xfrm>
              <a:off x="7788735" y="4919106"/>
              <a:ext cx="2253800" cy="2096034"/>
            </a:xfrm>
            <a:prstGeom prst="rect">
              <a:avLst/>
            </a:prstGeom>
            <a:ln w="12700" cap="flat">
              <a:noFill/>
              <a:miter lim="400000"/>
            </a:ln>
            <a:effectLst/>
          </p:spPr>
        </p:pic>
        <p:pic>
          <p:nvPicPr>
            <p:cNvPr id="110" name="Picture 19" descr="Picture 19"/>
            <p:cNvPicPr>
              <a:picLocks noChangeAspect="1"/>
            </p:cNvPicPr>
            <p:nvPr/>
          </p:nvPicPr>
          <p:blipFill>
            <a:blip r:embed="rId3">
              <a:alphaModFix amt="80000"/>
              <a:extLst/>
            </a:blip>
            <a:stretch>
              <a:fillRect/>
            </a:stretch>
          </p:blipFill>
          <p:spPr>
            <a:xfrm>
              <a:off x="7788735" y="7378660"/>
              <a:ext cx="2253800" cy="2096033"/>
            </a:xfrm>
            <a:prstGeom prst="rect">
              <a:avLst/>
            </a:prstGeom>
            <a:ln w="12700" cap="flat">
              <a:noFill/>
              <a:miter lim="400000"/>
            </a:ln>
            <a:effectLst/>
          </p:spPr>
        </p:pic>
      </p:grpSp>
      <p:grpSp>
        <p:nvGrpSpPr>
          <p:cNvPr id="114" name="Group 20"/>
          <p:cNvGrpSpPr/>
          <p:nvPr/>
        </p:nvGrpSpPr>
        <p:grpSpPr>
          <a:xfrm>
            <a:off x="1104900" y="824285"/>
            <a:ext cx="8750844" cy="8318193"/>
            <a:chOff x="0" y="0"/>
            <a:chExt cx="8750843" cy="8318192"/>
          </a:xfrm>
        </p:grpSpPr>
        <p:sp>
          <p:nvSpPr>
            <p:cNvPr id="112" name="Freeform 22"/>
            <p:cNvSpPr/>
            <p:nvPr/>
          </p:nvSpPr>
          <p:spPr>
            <a:xfrm>
              <a:off x="1448876" y="1016225"/>
              <a:ext cx="7301968" cy="7301969"/>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113" name="Picture 23" descr="Picture 23"/>
            <p:cNvPicPr>
              <a:picLocks noChangeAspect="1"/>
            </p:cNvPicPr>
            <p:nvPr/>
          </p:nvPicPr>
          <p:blipFill>
            <a:blip r:embed="rId4">
              <a:extLst/>
            </a:blip>
            <a:srcRect l="0" t="0" r="0" b="321"/>
            <a:stretch>
              <a:fillRect/>
            </a:stretch>
          </p:blipFill>
          <p:spPr>
            <a:xfrm rot="16484542">
              <a:off x="297104" y="282207"/>
              <a:ext cx="7301969" cy="7317537"/>
            </a:xfrm>
            <a:prstGeom prst="rect">
              <a:avLst/>
            </a:prstGeom>
            <a:ln w="12700" cap="flat">
              <a:noFill/>
              <a:miter lim="400000"/>
            </a:ln>
            <a:effectLst/>
          </p:spPr>
        </p:pic>
      </p:grpSp>
      <p:sp>
        <p:nvSpPr>
          <p:cNvPr id="115" name="TextBox 24"/>
          <p:cNvSpPr txBox="1"/>
          <p:nvPr/>
        </p:nvSpPr>
        <p:spPr>
          <a:xfrm>
            <a:off x="2312374" y="3305349"/>
            <a:ext cx="5483000" cy="280797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11000"/>
              </a:lnSpc>
              <a:defRPr spc="-104" sz="10500">
                <a:solidFill>
                  <a:srgbClr val="FFFFFF"/>
                </a:solidFill>
                <a:latin typeface="Graphik"/>
                <a:ea typeface="Graphik"/>
                <a:cs typeface="Graphik"/>
                <a:sym typeface="Graphik"/>
              </a:defRPr>
            </a:lvl1pPr>
          </a:lstStyle>
          <a:p>
            <a:pPr/>
            <a:r>
              <a:t>Data Analysis</a:t>
            </a:r>
          </a:p>
        </p:txBody>
      </p:sp>
      <p:pic>
        <p:nvPicPr>
          <p:cNvPr id="116" name="Audio 24" descr="Audio 24"/>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p:transition xmlns:p14="http://schemas.microsoft.com/office/powerpoint/2010/main" spd="med" advClick="0" advTm="8800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2841" fill="hold"/>
                                        <p:tgtEl>
                                          <p:spTgt spid="116"/>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115"/>
                                        </p:tgtEl>
                                        <p:attrNameLst>
                                          <p:attrName>style.visibility</p:attrName>
                                        </p:attrNameLst>
                                      </p:cBhvr>
                                      <p:to>
                                        <p:strVal val="visible"/>
                                      </p:to>
                                    </p:set>
                                    <p:animEffect filter="fade" transition="in">
                                      <p:cBhvr>
                                        <p:cTn id="11" dur="5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2" fill="hold" display="0">
                  <p:stCondLst>
                    <p:cond delay="indefinite"/>
                  </p:stCondLst>
                </p:cTn>
                <p:tgtEl>
                  <p:spTgt spid="116"/>
                </p:tgtEl>
              </p:cMediaNode>
            </p:audio>
          </p:childTnLst>
        </p:cTn>
      </p:par>
    </p:tnLst>
    <p:bldLst>
      <p:bldP build="whole" bldLvl="1" animBg="1" rev="0" advAuto="0" spid="115" grpId="2"/>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4" name="Picture 2" descr="Picture 2"/>
          <p:cNvPicPr>
            <a:picLocks noChangeAspect="1"/>
          </p:cNvPicPr>
          <p:nvPr/>
        </p:nvPicPr>
        <p:blipFill>
          <a:blip r:embed="rId3">
            <a:extLst/>
          </a:blip>
          <a:stretch>
            <a:fillRect/>
          </a:stretch>
        </p:blipFill>
        <p:spPr>
          <a:xfrm rot="5400000">
            <a:off x="10143618" y="5003701"/>
            <a:ext cx="942467" cy="279599"/>
          </a:xfrm>
          <a:prstGeom prst="rect">
            <a:avLst/>
          </a:prstGeom>
          <a:ln w="12700">
            <a:miter lim="400000"/>
          </a:ln>
        </p:spPr>
      </p:pic>
      <p:pic>
        <p:nvPicPr>
          <p:cNvPr id="355" name="Picture 3" descr="Picture 3"/>
          <p:cNvPicPr>
            <a:picLocks noChangeAspect="1"/>
          </p:cNvPicPr>
          <p:nvPr/>
        </p:nvPicPr>
        <p:blipFill>
          <a:blip r:embed="rId3">
            <a:extLst/>
          </a:blip>
          <a:stretch>
            <a:fillRect/>
          </a:stretch>
        </p:blipFill>
        <p:spPr>
          <a:xfrm rot="5400000">
            <a:off x="10143618" y="2227332"/>
            <a:ext cx="942467" cy="279599"/>
          </a:xfrm>
          <a:prstGeom prst="rect">
            <a:avLst/>
          </a:prstGeom>
          <a:ln w="12700">
            <a:miter lim="400000"/>
          </a:ln>
        </p:spPr>
      </p:pic>
      <p:pic>
        <p:nvPicPr>
          <p:cNvPr id="356" name="Picture 4" descr="Picture 4"/>
          <p:cNvPicPr>
            <a:picLocks noChangeAspect="1"/>
          </p:cNvPicPr>
          <p:nvPr/>
        </p:nvPicPr>
        <p:blipFill>
          <a:blip r:embed="rId3">
            <a:extLst/>
          </a:blip>
          <a:stretch>
            <a:fillRect/>
          </a:stretch>
        </p:blipFill>
        <p:spPr>
          <a:xfrm rot="5400000">
            <a:off x="10143618" y="7780070"/>
            <a:ext cx="942467" cy="279599"/>
          </a:xfrm>
          <a:prstGeom prst="rect">
            <a:avLst/>
          </a:prstGeom>
          <a:ln w="12700">
            <a:miter lim="400000"/>
          </a:ln>
        </p:spPr>
      </p:pic>
      <p:pic>
        <p:nvPicPr>
          <p:cNvPr id="357" name="Picture 5" descr="Picture 5"/>
          <p:cNvPicPr>
            <a:picLocks noChangeAspect="1"/>
          </p:cNvPicPr>
          <p:nvPr/>
        </p:nvPicPr>
        <p:blipFill>
          <a:blip r:embed="rId4">
            <a:extLst/>
          </a:blip>
          <a:srcRect l="4069" t="1617" r="4069" b="1617"/>
          <a:stretch>
            <a:fillRect/>
          </a:stretch>
        </p:blipFill>
        <p:spPr>
          <a:xfrm>
            <a:off x="5438297" y="1161805"/>
            <a:ext cx="5036756" cy="7963390"/>
          </a:xfrm>
          <a:prstGeom prst="rect">
            <a:avLst/>
          </a:prstGeom>
          <a:ln w="12700">
            <a:miter lim="400000"/>
          </a:ln>
        </p:spPr>
      </p:pic>
      <p:sp>
        <p:nvSpPr>
          <p:cNvPr id="358" name="TextBox 6"/>
          <p:cNvSpPr txBox="1"/>
          <p:nvPr/>
        </p:nvSpPr>
        <p:spPr>
          <a:xfrm>
            <a:off x="457200" y="4539600"/>
            <a:ext cx="4703553" cy="11988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9600"/>
              </a:lnSpc>
              <a:defRPr spc="-79" sz="8000">
                <a:latin typeface="Graphik"/>
                <a:ea typeface="Graphik"/>
                <a:cs typeface="Graphik"/>
                <a:sym typeface="Graphik"/>
              </a:defRPr>
            </a:lvl1pPr>
          </a:lstStyle>
          <a:p>
            <a:pPr/>
            <a:r>
              <a:t>Summary</a:t>
            </a:r>
          </a:p>
        </p:txBody>
      </p:sp>
      <p:grpSp>
        <p:nvGrpSpPr>
          <p:cNvPr id="363" name="Group 7"/>
          <p:cNvGrpSpPr/>
          <p:nvPr/>
        </p:nvGrpSpPr>
        <p:grpSpPr>
          <a:xfrm>
            <a:off x="327031" y="9481425"/>
            <a:ext cx="9711341" cy="2017080"/>
            <a:chOff x="0" y="0"/>
            <a:chExt cx="9711338" cy="2017079"/>
          </a:xfrm>
        </p:grpSpPr>
        <p:pic>
          <p:nvPicPr>
            <p:cNvPr id="359" name="Picture 8" descr="Picture 8"/>
            <p:cNvPicPr>
              <a:picLocks noChangeAspect="1"/>
            </p:cNvPicPr>
            <p:nvPr/>
          </p:nvPicPr>
          <p:blipFill>
            <a:blip r:embed="rId5">
              <a:alphaModFix amt="80000"/>
              <a:extLst/>
            </a:blip>
            <a:stretch>
              <a:fillRect/>
            </a:stretch>
          </p:blipFill>
          <p:spPr>
            <a:xfrm>
              <a:off x="7542436" y="0"/>
              <a:ext cx="2168903" cy="2017080"/>
            </a:xfrm>
            <a:prstGeom prst="rect">
              <a:avLst/>
            </a:prstGeom>
            <a:ln w="12700" cap="flat">
              <a:noFill/>
              <a:miter lim="400000"/>
            </a:ln>
            <a:effectLst/>
          </p:spPr>
        </p:pic>
        <p:pic>
          <p:nvPicPr>
            <p:cNvPr id="360" name="Picture 9" descr="Picture 9"/>
            <p:cNvPicPr>
              <a:picLocks noChangeAspect="1"/>
            </p:cNvPicPr>
            <p:nvPr/>
          </p:nvPicPr>
          <p:blipFill>
            <a:blip r:embed="rId5">
              <a:alphaModFix amt="80000"/>
              <a:extLst/>
            </a:blip>
            <a:stretch>
              <a:fillRect/>
            </a:stretch>
          </p:blipFill>
          <p:spPr>
            <a:xfrm>
              <a:off x="5028290" y="0"/>
              <a:ext cx="2168904" cy="2017080"/>
            </a:xfrm>
            <a:prstGeom prst="rect">
              <a:avLst/>
            </a:prstGeom>
            <a:ln w="12700" cap="flat">
              <a:noFill/>
              <a:miter lim="400000"/>
            </a:ln>
            <a:effectLst/>
          </p:spPr>
        </p:pic>
        <p:pic>
          <p:nvPicPr>
            <p:cNvPr id="361" name="Picture 10" descr="Picture 10"/>
            <p:cNvPicPr>
              <a:picLocks noChangeAspect="1"/>
            </p:cNvPicPr>
            <p:nvPr/>
          </p:nvPicPr>
          <p:blipFill>
            <a:blip r:embed="rId5">
              <a:alphaModFix amt="80000"/>
              <a:extLst/>
            </a:blip>
            <a:stretch>
              <a:fillRect/>
            </a:stretch>
          </p:blipFill>
          <p:spPr>
            <a:xfrm>
              <a:off x="2514145" y="0"/>
              <a:ext cx="2168904" cy="2017080"/>
            </a:xfrm>
            <a:prstGeom prst="rect">
              <a:avLst/>
            </a:prstGeom>
            <a:ln w="12700" cap="flat">
              <a:noFill/>
              <a:miter lim="400000"/>
            </a:ln>
            <a:effectLst/>
          </p:spPr>
        </p:pic>
        <p:pic>
          <p:nvPicPr>
            <p:cNvPr id="362" name="Picture 11" descr="Picture 11"/>
            <p:cNvPicPr>
              <a:picLocks noChangeAspect="1"/>
            </p:cNvPicPr>
            <p:nvPr/>
          </p:nvPicPr>
          <p:blipFill>
            <a:blip r:embed="rId5">
              <a:alphaModFix amt="80000"/>
              <a:extLst/>
            </a:blip>
            <a:stretch>
              <a:fillRect/>
            </a:stretch>
          </p:blipFill>
          <p:spPr>
            <a:xfrm>
              <a:off x="0" y="0"/>
              <a:ext cx="2168903" cy="2017080"/>
            </a:xfrm>
            <a:prstGeom prst="rect">
              <a:avLst/>
            </a:prstGeom>
            <a:ln w="12700" cap="flat">
              <a:noFill/>
              <a:miter lim="400000"/>
            </a:ln>
            <a:effectLst/>
          </p:spPr>
        </p:pic>
      </p:grpSp>
      <p:grpSp>
        <p:nvGrpSpPr>
          <p:cNvPr id="368" name="Group 12"/>
          <p:cNvGrpSpPr/>
          <p:nvPr/>
        </p:nvGrpSpPr>
        <p:grpSpPr>
          <a:xfrm>
            <a:off x="327031" y="-1179606"/>
            <a:ext cx="9711341" cy="2017080"/>
            <a:chOff x="0" y="0"/>
            <a:chExt cx="9711338" cy="2017079"/>
          </a:xfrm>
        </p:grpSpPr>
        <p:pic>
          <p:nvPicPr>
            <p:cNvPr id="364" name="Picture 13" descr="Picture 13"/>
            <p:cNvPicPr>
              <a:picLocks noChangeAspect="1"/>
            </p:cNvPicPr>
            <p:nvPr/>
          </p:nvPicPr>
          <p:blipFill>
            <a:blip r:embed="rId5">
              <a:alphaModFix amt="80000"/>
              <a:extLst/>
            </a:blip>
            <a:stretch>
              <a:fillRect/>
            </a:stretch>
          </p:blipFill>
          <p:spPr>
            <a:xfrm>
              <a:off x="7542436" y="0"/>
              <a:ext cx="2168903" cy="2017080"/>
            </a:xfrm>
            <a:prstGeom prst="rect">
              <a:avLst/>
            </a:prstGeom>
            <a:ln w="12700" cap="flat">
              <a:noFill/>
              <a:miter lim="400000"/>
            </a:ln>
            <a:effectLst/>
          </p:spPr>
        </p:pic>
        <p:pic>
          <p:nvPicPr>
            <p:cNvPr id="365" name="Picture 14" descr="Picture 14"/>
            <p:cNvPicPr>
              <a:picLocks noChangeAspect="1"/>
            </p:cNvPicPr>
            <p:nvPr/>
          </p:nvPicPr>
          <p:blipFill>
            <a:blip r:embed="rId5">
              <a:alphaModFix amt="80000"/>
              <a:extLst/>
            </a:blip>
            <a:stretch>
              <a:fillRect/>
            </a:stretch>
          </p:blipFill>
          <p:spPr>
            <a:xfrm>
              <a:off x="5028290" y="0"/>
              <a:ext cx="2168904" cy="2017080"/>
            </a:xfrm>
            <a:prstGeom prst="rect">
              <a:avLst/>
            </a:prstGeom>
            <a:ln w="12700" cap="flat">
              <a:noFill/>
              <a:miter lim="400000"/>
            </a:ln>
            <a:effectLst/>
          </p:spPr>
        </p:pic>
        <p:pic>
          <p:nvPicPr>
            <p:cNvPr id="366" name="Picture 15" descr="Picture 15"/>
            <p:cNvPicPr>
              <a:picLocks noChangeAspect="1"/>
            </p:cNvPicPr>
            <p:nvPr/>
          </p:nvPicPr>
          <p:blipFill>
            <a:blip r:embed="rId5">
              <a:alphaModFix amt="80000"/>
              <a:extLst/>
            </a:blip>
            <a:stretch>
              <a:fillRect/>
            </a:stretch>
          </p:blipFill>
          <p:spPr>
            <a:xfrm>
              <a:off x="2514145" y="0"/>
              <a:ext cx="2168904" cy="2017080"/>
            </a:xfrm>
            <a:prstGeom prst="rect">
              <a:avLst/>
            </a:prstGeom>
            <a:ln w="12700" cap="flat">
              <a:noFill/>
              <a:miter lim="400000"/>
            </a:ln>
            <a:effectLst/>
          </p:spPr>
        </p:pic>
        <p:pic>
          <p:nvPicPr>
            <p:cNvPr id="367" name="Picture 16" descr="Picture 16"/>
            <p:cNvPicPr>
              <a:picLocks noChangeAspect="1"/>
            </p:cNvPicPr>
            <p:nvPr/>
          </p:nvPicPr>
          <p:blipFill>
            <a:blip r:embed="rId5">
              <a:alphaModFix amt="80000"/>
              <a:extLst/>
            </a:blip>
            <a:stretch>
              <a:fillRect/>
            </a:stretch>
          </p:blipFill>
          <p:spPr>
            <a:xfrm>
              <a:off x="0" y="0"/>
              <a:ext cx="2168903" cy="2017080"/>
            </a:xfrm>
            <a:prstGeom prst="rect">
              <a:avLst/>
            </a:prstGeom>
            <a:ln w="12700" cap="flat">
              <a:noFill/>
              <a:miter lim="400000"/>
            </a:ln>
            <a:effectLst/>
          </p:spPr>
        </p:pic>
      </p:grpSp>
      <p:sp>
        <p:nvSpPr>
          <p:cNvPr id="369" name="TextBox 25"/>
          <p:cNvSpPr txBox="1"/>
          <p:nvPr/>
        </p:nvSpPr>
        <p:spPr>
          <a:xfrm>
            <a:off x="10798317" y="1580430"/>
            <a:ext cx="7139163" cy="18656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ANALYSIS</a:t>
            </a:r>
          </a:p>
          <a:p>
            <a:pPr>
              <a:defRPr sz="2400"/>
            </a:pPr>
          </a:p>
          <a:p>
            <a:pPr algn="just">
              <a:defRPr sz="2400"/>
            </a:pPr>
            <a:r>
              <a:t>Science and Technology  are the most popular categories of content showing that people enjoy “real-life” and “factual” content the most.</a:t>
            </a:r>
          </a:p>
        </p:txBody>
      </p:sp>
      <p:sp>
        <p:nvSpPr>
          <p:cNvPr id="370" name="TextBox 26"/>
          <p:cNvSpPr txBox="1"/>
          <p:nvPr/>
        </p:nvSpPr>
        <p:spPr>
          <a:xfrm>
            <a:off x="10798317" y="4087269"/>
            <a:ext cx="7139163" cy="26022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INSIGHT</a:t>
            </a:r>
          </a:p>
          <a:p>
            <a:pPr>
              <a:defRPr sz="2400"/>
            </a:pPr>
          </a:p>
          <a:p>
            <a:pPr algn="just">
              <a:defRPr sz="2400"/>
            </a:pPr>
            <a:r>
              <a:t>Food is a common theme with the top 5 Categories with “Science” ranking the highest. This may give an indication to the audience within your user base. You could use the insight to create a campaign and work with healthy eating brands to boots user engagement.</a:t>
            </a:r>
          </a:p>
        </p:txBody>
      </p:sp>
      <p:sp>
        <p:nvSpPr>
          <p:cNvPr id="371" name="TextBox 27"/>
          <p:cNvSpPr txBox="1"/>
          <p:nvPr/>
        </p:nvSpPr>
        <p:spPr>
          <a:xfrm>
            <a:off x="10798317" y="7445171"/>
            <a:ext cx="7116932" cy="22339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NEXT STEPS</a:t>
            </a:r>
          </a:p>
          <a:p>
            <a:pPr>
              <a:defRPr sz="2400"/>
            </a:pPr>
          </a:p>
          <a:p>
            <a:pPr algn="just">
              <a:defRPr sz="2400"/>
            </a:pPr>
            <a:r>
              <a:t>This  ad-hoc analysis is insightful, but it’s time to take this analysis into large scale production for real-time understanding of your business. We can show you how to do this.</a:t>
            </a:r>
          </a:p>
        </p:txBody>
      </p:sp>
      <p:pic>
        <p:nvPicPr>
          <p:cNvPr id="372" name="Audio 16" descr="Audio 16"/>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53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0286" fill="hold"/>
                                        <p:tgtEl>
                                          <p:spTgt spid="372"/>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369"/>
                                        </p:tgtEl>
                                        <p:attrNameLst>
                                          <p:attrName>style.visibility</p:attrName>
                                        </p:attrNameLst>
                                      </p:cBhvr>
                                      <p:to>
                                        <p:strVal val="visible"/>
                                      </p:to>
                                    </p:set>
                                    <p:animEffect filter="fade" transition="in">
                                      <p:cBhvr>
                                        <p:cTn id="11" dur="500"/>
                                        <p:tgtEl>
                                          <p:spTgt spid="369"/>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ID="10" grpId="3" fill="hold">
                                  <p:stCondLst>
                                    <p:cond delay="0"/>
                                  </p:stCondLst>
                                  <p:iterate type="el" backwards="0">
                                    <p:tmAbs val="0"/>
                                  </p:iterate>
                                  <p:childTnLst>
                                    <p:set>
                                      <p:cBhvr>
                                        <p:cTn id="15" fill="hold"/>
                                        <p:tgtEl>
                                          <p:spTgt spid="370"/>
                                        </p:tgtEl>
                                        <p:attrNameLst>
                                          <p:attrName>style.visibility</p:attrName>
                                        </p:attrNameLst>
                                      </p:cBhvr>
                                      <p:to>
                                        <p:strVal val="visible"/>
                                      </p:to>
                                    </p:set>
                                    <p:animEffect filter="fade" transition="in">
                                      <p:cBhvr>
                                        <p:cTn id="16" dur="500"/>
                                        <p:tgtEl>
                                          <p:spTgt spid="370"/>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ID="10" grpId="4" fill="hold">
                                  <p:stCondLst>
                                    <p:cond delay="0"/>
                                  </p:stCondLst>
                                  <p:iterate type="el" backwards="0">
                                    <p:tmAbs val="0"/>
                                  </p:iterate>
                                  <p:childTnLst>
                                    <p:set>
                                      <p:cBhvr>
                                        <p:cTn id="20" fill="hold"/>
                                        <p:tgtEl>
                                          <p:spTgt spid="371"/>
                                        </p:tgtEl>
                                        <p:attrNameLst>
                                          <p:attrName>style.visibility</p:attrName>
                                        </p:attrNameLst>
                                      </p:cBhvr>
                                      <p:to>
                                        <p:strVal val="visible"/>
                                      </p:to>
                                    </p:set>
                                    <p:animEffect filter="fade" transition="in">
                                      <p:cBhvr>
                                        <p:cTn id="21" dur="500"/>
                                        <p:tgtEl>
                                          <p:spTgt spid="371"/>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22" fill="hold" display="0">
                  <p:stCondLst>
                    <p:cond delay="indefinite"/>
                  </p:stCondLst>
                </p:cTn>
                <p:tgtEl>
                  <p:spTgt spid="372"/>
                </p:tgtEl>
              </p:cMediaNode>
            </p:audio>
          </p:childTnLst>
        </p:cTn>
      </p:par>
    </p:tnLst>
    <p:bldLst>
      <p:bldP build="whole" bldLvl="1" animBg="1" rev="0" advAuto="0" spid="370" grpId="3"/>
      <p:bldP build="whole" bldLvl="1" animBg="1" rev="0" advAuto="0" spid="369" grpId="2"/>
      <p:bldP build="whole" bldLvl="1" animBg="1" rev="0" advAuto="0" spid="371" grpId="4"/>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A100FF"/>
        </a:solidFill>
      </p:bgPr>
    </p:bg>
    <p:spTree>
      <p:nvGrpSpPr>
        <p:cNvPr id="1" name=""/>
        <p:cNvGrpSpPr/>
        <p:nvPr/>
      </p:nvGrpSpPr>
      <p:grpSpPr>
        <a:xfrm>
          <a:off x="0" y="0"/>
          <a:ext cx="0" cy="0"/>
          <a:chOff x="0" y="0"/>
          <a:chExt cx="0" cy="0"/>
        </a:xfrm>
      </p:grpSpPr>
      <p:grpSp>
        <p:nvGrpSpPr>
          <p:cNvPr id="383" name="Group 8"/>
          <p:cNvGrpSpPr/>
          <p:nvPr/>
        </p:nvGrpSpPr>
        <p:grpSpPr>
          <a:xfrm>
            <a:off x="1904999" y="8648700"/>
            <a:ext cx="17253777" cy="2017080"/>
            <a:chOff x="0" y="0"/>
            <a:chExt cx="17253775" cy="2017079"/>
          </a:xfrm>
        </p:grpSpPr>
        <p:pic>
          <p:nvPicPr>
            <p:cNvPr id="376" name="Picture 9" descr="Picture 9"/>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377" name="Picture 10" descr="Picture 10"/>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378" name="Picture 11" descr="Picture 11"/>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379" name="Picture 12" descr="Picture 12"/>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380" name="Picture 13" descr="Picture 13"/>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381" name="Picture 14" descr="Picture 14"/>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382" name="Picture 15" descr="Picture 15"/>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grpSp>
      <p:pic>
        <p:nvPicPr>
          <p:cNvPr id="384" name="Picture 24" descr="Picture 24"/>
          <p:cNvPicPr>
            <a:picLocks noChangeAspect="1"/>
          </p:cNvPicPr>
          <p:nvPr/>
        </p:nvPicPr>
        <p:blipFill>
          <a:blip r:embed="rId4">
            <a:extLst/>
          </a:blip>
          <a:stretch>
            <a:fillRect/>
          </a:stretch>
        </p:blipFill>
        <p:spPr>
          <a:xfrm>
            <a:off x="660849" y="419100"/>
            <a:ext cx="16966301" cy="7685053"/>
          </a:xfrm>
          <a:prstGeom prst="rect">
            <a:avLst/>
          </a:prstGeom>
          <a:ln w="12700">
            <a:miter lim="400000"/>
          </a:ln>
        </p:spPr>
      </p:pic>
      <p:pic>
        <p:nvPicPr>
          <p:cNvPr id="385" name="Audio 1" descr="Audio 1"/>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10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53438" fill="hold"/>
                                        <p:tgtEl>
                                          <p:spTgt spid="385"/>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Subtype="1" presetID="2" grpId="2" fill="hold">
                                  <p:stCondLst>
                                    <p:cond delay="0"/>
                                  </p:stCondLst>
                                  <p:iterate type="el" backwards="0">
                                    <p:tmAbs val="0"/>
                                  </p:iterate>
                                  <p:childTnLst>
                                    <p:set>
                                      <p:cBhvr>
                                        <p:cTn id="10" fill="hold"/>
                                        <p:tgtEl>
                                          <p:spTgt spid="384"/>
                                        </p:tgtEl>
                                        <p:attrNameLst>
                                          <p:attrName>style.visibility</p:attrName>
                                        </p:attrNameLst>
                                      </p:cBhvr>
                                      <p:to>
                                        <p:strVal val="visible"/>
                                      </p:to>
                                    </p:set>
                                    <p:anim calcmode="lin" valueType="num">
                                      <p:cBhvr>
                                        <p:cTn id="11" dur="1000" fill="hold"/>
                                        <p:tgtEl>
                                          <p:spTgt spid="384"/>
                                        </p:tgtEl>
                                        <p:attrNameLst>
                                          <p:attrName>ppt_x</p:attrName>
                                        </p:attrNameLst>
                                      </p:cBhvr>
                                      <p:tavLst>
                                        <p:tav tm="0">
                                          <p:val>
                                            <p:strVal val="#ppt_x"/>
                                          </p:val>
                                        </p:tav>
                                        <p:tav tm="100000">
                                          <p:val>
                                            <p:strVal val="#ppt_x"/>
                                          </p:val>
                                        </p:tav>
                                      </p:tavLst>
                                    </p:anim>
                                    <p:anim calcmode="lin" valueType="num">
                                      <p:cBhvr>
                                        <p:cTn id="12" dur="1000" fill="hold"/>
                                        <p:tgtEl>
                                          <p:spTgt spid="38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3" fill="hold" display="0">
                  <p:stCondLst>
                    <p:cond delay="indefinite"/>
                  </p:stCondLst>
                </p:cTn>
                <p:tgtEl>
                  <p:spTgt spid="385"/>
                </p:tgtEl>
              </p:cMediaNode>
            </p:audio>
          </p:childTnLst>
        </p:cTn>
      </p:par>
    </p:tnLst>
    <p:bldLst>
      <p:bldP build="whole" bldLvl="1" animBg="1" rev="0" advAuto="0" spid="384" grpId="2"/>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A100FF"/>
        </a:solidFill>
      </p:bgPr>
    </p:bg>
    <p:spTree>
      <p:nvGrpSpPr>
        <p:cNvPr id="1" name=""/>
        <p:cNvGrpSpPr/>
        <p:nvPr/>
      </p:nvGrpSpPr>
      <p:grpSpPr>
        <a:xfrm>
          <a:off x="0" y="0"/>
          <a:ext cx="0" cy="0"/>
          <a:chOff x="0" y="0"/>
          <a:chExt cx="0" cy="0"/>
        </a:xfrm>
      </p:grpSpPr>
      <p:sp>
        <p:nvSpPr>
          <p:cNvPr id="389" name="TextBox 2"/>
          <p:cNvSpPr txBox="1"/>
          <p:nvPr/>
        </p:nvSpPr>
        <p:spPr>
          <a:xfrm>
            <a:off x="5421912" y="5552245"/>
            <a:ext cx="5385739" cy="43840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600"/>
              </a:lnSpc>
              <a:defRPr spc="-26" sz="2600">
                <a:solidFill>
                  <a:srgbClr val="FFFFFF"/>
                </a:solidFill>
                <a:latin typeface="Graphik"/>
                <a:ea typeface="Graphik"/>
                <a:cs typeface="Graphik"/>
                <a:sym typeface="Graphik"/>
              </a:defRPr>
            </a:lvl1pPr>
          </a:lstStyle>
          <a:p>
            <a:pPr/>
            <a:r>
              <a:t>ANY QUESTIONS?</a:t>
            </a:r>
          </a:p>
        </p:txBody>
      </p:sp>
      <p:grpSp>
        <p:nvGrpSpPr>
          <p:cNvPr id="392" name="Group 3"/>
          <p:cNvGrpSpPr/>
          <p:nvPr/>
        </p:nvGrpSpPr>
        <p:grpSpPr>
          <a:xfrm>
            <a:off x="728428" y="3599225"/>
            <a:ext cx="3546596" cy="3371248"/>
            <a:chOff x="0" y="0"/>
            <a:chExt cx="3546594" cy="3371247"/>
          </a:xfrm>
        </p:grpSpPr>
        <p:sp>
          <p:nvSpPr>
            <p:cNvPr id="390" name="Freeform 5"/>
            <p:cNvSpPr/>
            <p:nvPr/>
          </p:nvSpPr>
          <p:spPr>
            <a:xfrm>
              <a:off x="587209" y="411861"/>
              <a:ext cx="2959387" cy="2959388"/>
            </a:xfrm>
            <a:prstGeom prst="ellipse">
              <a:avLst/>
            </a:prstGeom>
            <a:solidFill>
              <a:srgbClr val="FFFFFF"/>
            </a:solidFill>
            <a:ln w="12700" cap="flat">
              <a:noFill/>
              <a:miter lim="400000"/>
            </a:ln>
            <a:effectLst/>
          </p:spPr>
          <p:txBody>
            <a:bodyPr wrap="square" lIns="45719" tIns="45719" rIns="45719" bIns="45719" numCol="1" anchor="t">
              <a:noAutofit/>
            </a:bodyPr>
            <a:lstStyle/>
            <a:p>
              <a:pPr/>
            </a:p>
          </p:txBody>
        </p:sp>
        <p:pic>
          <p:nvPicPr>
            <p:cNvPr id="391" name="Picture 6" descr="Picture 6"/>
            <p:cNvPicPr>
              <a:picLocks noChangeAspect="1"/>
            </p:cNvPicPr>
            <p:nvPr/>
          </p:nvPicPr>
          <p:blipFill>
            <a:blip r:embed="rId3">
              <a:extLst/>
            </a:blip>
            <a:srcRect l="0" t="0" r="0" b="321"/>
            <a:stretch>
              <a:fillRect/>
            </a:stretch>
          </p:blipFill>
          <p:spPr>
            <a:xfrm rot="16484542">
              <a:off x="120412" y="114375"/>
              <a:ext cx="2959387" cy="2965696"/>
            </a:xfrm>
            <a:prstGeom prst="rect">
              <a:avLst/>
            </a:prstGeom>
            <a:ln w="12700" cap="flat">
              <a:noFill/>
              <a:miter lim="400000"/>
            </a:ln>
            <a:effectLst/>
          </p:spPr>
        </p:pic>
      </p:grpSp>
      <p:sp>
        <p:nvSpPr>
          <p:cNvPr id="393" name="TextBox 7"/>
          <p:cNvSpPr txBox="1"/>
          <p:nvPr/>
        </p:nvSpPr>
        <p:spPr>
          <a:xfrm>
            <a:off x="4669075" y="4178375"/>
            <a:ext cx="5729830" cy="11988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r">
              <a:lnSpc>
                <a:spcPts val="9600"/>
              </a:lnSpc>
              <a:defRPr spc="-79" sz="8000">
                <a:solidFill>
                  <a:srgbClr val="FFFFFF"/>
                </a:solidFill>
                <a:latin typeface="Graphik"/>
                <a:ea typeface="Graphik"/>
                <a:cs typeface="Graphik"/>
                <a:sym typeface="Graphik"/>
              </a:defRPr>
            </a:lvl1pPr>
          </a:lstStyle>
          <a:p>
            <a:pPr/>
            <a:r>
              <a:t>Thank you!</a:t>
            </a:r>
          </a:p>
        </p:txBody>
      </p:sp>
      <p:grpSp>
        <p:nvGrpSpPr>
          <p:cNvPr id="401" name="Group 8"/>
          <p:cNvGrpSpPr/>
          <p:nvPr/>
        </p:nvGrpSpPr>
        <p:grpSpPr>
          <a:xfrm>
            <a:off x="517112" y="-1140306"/>
            <a:ext cx="17253777" cy="2017080"/>
            <a:chOff x="0" y="0"/>
            <a:chExt cx="17253775" cy="2017079"/>
          </a:xfrm>
        </p:grpSpPr>
        <p:pic>
          <p:nvPicPr>
            <p:cNvPr id="394" name="Picture 9" descr="Picture 9"/>
            <p:cNvPicPr>
              <a:picLocks noChangeAspect="1"/>
            </p:cNvPicPr>
            <p:nvPr/>
          </p:nvPicPr>
          <p:blipFill>
            <a:blip r:embed="rId4">
              <a:alphaModFix amt="80000"/>
              <a:extLst/>
            </a:blip>
            <a:stretch>
              <a:fillRect/>
            </a:stretch>
          </p:blipFill>
          <p:spPr>
            <a:xfrm>
              <a:off x="12570726" y="0"/>
              <a:ext cx="2168904" cy="2017080"/>
            </a:xfrm>
            <a:prstGeom prst="rect">
              <a:avLst/>
            </a:prstGeom>
            <a:ln w="12700" cap="flat">
              <a:noFill/>
              <a:miter lim="400000"/>
            </a:ln>
            <a:effectLst/>
          </p:spPr>
        </p:pic>
        <p:pic>
          <p:nvPicPr>
            <p:cNvPr id="395" name="Picture 10" descr="Picture 10"/>
            <p:cNvPicPr>
              <a:picLocks noChangeAspect="1"/>
            </p:cNvPicPr>
            <p:nvPr/>
          </p:nvPicPr>
          <p:blipFill>
            <a:blip r:embed="rId4">
              <a:alphaModFix amt="80000"/>
              <a:extLst/>
            </a:blip>
            <a:stretch>
              <a:fillRect/>
            </a:stretch>
          </p:blipFill>
          <p:spPr>
            <a:xfrm>
              <a:off x="10056582" y="0"/>
              <a:ext cx="2168903" cy="2017080"/>
            </a:xfrm>
            <a:prstGeom prst="rect">
              <a:avLst/>
            </a:prstGeom>
            <a:ln w="12700" cap="flat">
              <a:noFill/>
              <a:miter lim="400000"/>
            </a:ln>
            <a:effectLst/>
          </p:spPr>
        </p:pic>
        <p:pic>
          <p:nvPicPr>
            <p:cNvPr id="396" name="Picture 11" descr="Picture 11"/>
            <p:cNvPicPr>
              <a:picLocks noChangeAspect="1"/>
            </p:cNvPicPr>
            <p:nvPr/>
          </p:nvPicPr>
          <p:blipFill>
            <a:blip r:embed="rId4">
              <a:alphaModFix amt="80000"/>
              <a:extLst/>
            </a:blip>
            <a:stretch>
              <a:fillRect/>
            </a:stretch>
          </p:blipFill>
          <p:spPr>
            <a:xfrm>
              <a:off x="7542436" y="0"/>
              <a:ext cx="2168904" cy="2017080"/>
            </a:xfrm>
            <a:prstGeom prst="rect">
              <a:avLst/>
            </a:prstGeom>
            <a:ln w="12700" cap="flat">
              <a:noFill/>
              <a:miter lim="400000"/>
            </a:ln>
            <a:effectLst/>
          </p:spPr>
        </p:pic>
        <p:pic>
          <p:nvPicPr>
            <p:cNvPr id="397" name="Picture 12" descr="Picture 12"/>
            <p:cNvPicPr>
              <a:picLocks noChangeAspect="1"/>
            </p:cNvPicPr>
            <p:nvPr/>
          </p:nvPicPr>
          <p:blipFill>
            <a:blip r:embed="rId4">
              <a:alphaModFix amt="80000"/>
              <a:extLst/>
            </a:blip>
            <a:stretch>
              <a:fillRect/>
            </a:stretch>
          </p:blipFill>
          <p:spPr>
            <a:xfrm>
              <a:off x="15084872" y="0"/>
              <a:ext cx="2168904" cy="2017080"/>
            </a:xfrm>
            <a:prstGeom prst="rect">
              <a:avLst/>
            </a:prstGeom>
            <a:ln w="12700" cap="flat">
              <a:noFill/>
              <a:miter lim="400000"/>
            </a:ln>
            <a:effectLst/>
          </p:spPr>
        </p:pic>
        <p:pic>
          <p:nvPicPr>
            <p:cNvPr id="398" name="Picture 13" descr="Picture 13"/>
            <p:cNvPicPr>
              <a:picLocks noChangeAspect="1"/>
            </p:cNvPicPr>
            <p:nvPr/>
          </p:nvPicPr>
          <p:blipFill>
            <a:blip r:embed="rId4">
              <a:alphaModFix amt="80000"/>
              <a:extLst/>
            </a:blip>
            <a:stretch>
              <a:fillRect/>
            </a:stretch>
          </p:blipFill>
          <p:spPr>
            <a:xfrm>
              <a:off x="5028290" y="0"/>
              <a:ext cx="2168904" cy="2017080"/>
            </a:xfrm>
            <a:prstGeom prst="rect">
              <a:avLst/>
            </a:prstGeom>
            <a:ln w="12700" cap="flat">
              <a:noFill/>
              <a:miter lim="400000"/>
            </a:ln>
            <a:effectLst/>
          </p:spPr>
        </p:pic>
        <p:pic>
          <p:nvPicPr>
            <p:cNvPr id="399" name="Picture 14" descr="Picture 14"/>
            <p:cNvPicPr>
              <a:picLocks noChangeAspect="1"/>
            </p:cNvPicPr>
            <p:nvPr/>
          </p:nvPicPr>
          <p:blipFill>
            <a:blip r:embed="rId4">
              <a:alphaModFix amt="80000"/>
              <a:extLst/>
            </a:blip>
            <a:stretch>
              <a:fillRect/>
            </a:stretch>
          </p:blipFill>
          <p:spPr>
            <a:xfrm>
              <a:off x="2514145" y="0"/>
              <a:ext cx="2168903" cy="2017080"/>
            </a:xfrm>
            <a:prstGeom prst="rect">
              <a:avLst/>
            </a:prstGeom>
            <a:ln w="12700" cap="flat">
              <a:noFill/>
              <a:miter lim="400000"/>
            </a:ln>
            <a:effectLst/>
          </p:spPr>
        </p:pic>
        <p:pic>
          <p:nvPicPr>
            <p:cNvPr id="400" name="Picture 15" descr="Picture 15"/>
            <p:cNvPicPr>
              <a:picLocks noChangeAspect="1"/>
            </p:cNvPicPr>
            <p:nvPr/>
          </p:nvPicPr>
          <p:blipFill>
            <a:blip r:embed="rId4">
              <a:alphaModFix amt="80000"/>
              <a:extLst/>
            </a:blip>
            <a:stretch>
              <a:fillRect/>
            </a:stretch>
          </p:blipFill>
          <p:spPr>
            <a:xfrm>
              <a:off x="-1" y="0"/>
              <a:ext cx="2168904" cy="2017080"/>
            </a:xfrm>
            <a:prstGeom prst="rect">
              <a:avLst/>
            </a:prstGeom>
            <a:ln w="12700" cap="flat">
              <a:noFill/>
              <a:miter lim="400000"/>
            </a:ln>
            <a:effectLst/>
          </p:spPr>
        </p:pic>
      </p:grpSp>
      <p:grpSp>
        <p:nvGrpSpPr>
          <p:cNvPr id="409" name="Group 16"/>
          <p:cNvGrpSpPr/>
          <p:nvPr/>
        </p:nvGrpSpPr>
        <p:grpSpPr>
          <a:xfrm>
            <a:off x="517112" y="9394369"/>
            <a:ext cx="17253777" cy="2017080"/>
            <a:chOff x="0" y="0"/>
            <a:chExt cx="17253775" cy="2017079"/>
          </a:xfrm>
        </p:grpSpPr>
        <p:pic>
          <p:nvPicPr>
            <p:cNvPr id="402" name="Picture 17" descr="Picture 17"/>
            <p:cNvPicPr>
              <a:picLocks noChangeAspect="1"/>
            </p:cNvPicPr>
            <p:nvPr/>
          </p:nvPicPr>
          <p:blipFill>
            <a:blip r:embed="rId4">
              <a:alphaModFix amt="80000"/>
              <a:extLst/>
            </a:blip>
            <a:stretch>
              <a:fillRect/>
            </a:stretch>
          </p:blipFill>
          <p:spPr>
            <a:xfrm>
              <a:off x="12570726" y="0"/>
              <a:ext cx="2168904" cy="2017080"/>
            </a:xfrm>
            <a:prstGeom prst="rect">
              <a:avLst/>
            </a:prstGeom>
            <a:ln w="12700" cap="flat">
              <a:noFill/>
              <a:miter lim="400000"/>
            </a:ln>
            <a:effectLst/>
          </p:spPr>
        </p:pic>
        <p:pic>
          <p:nvPicPr>
            <p:cNvPr id="403" name="Picture 18" descr="Picture 18"/>
            <p:cNvPicPr>
              <a:picLocks noChangeAspect="1"/>
            </p:cNvPicPr>
            <p:nvPr/>
          </p:nvPicPr>
          <p:blipFill>
            <a:blip r:embed="rId4">
              <a:alphaModFix amt="80000"/>
              <a:extLst/>
            </a:blip>
            <a:stretch>
              <a:fillRect/>
            </a:stretch>
          </p:blipFill>
          <p:spPr>
            <a:xfrm>
              <a:off x="10056582" y="0"/>
              <a:ext cx="2168903" cy="2017080"/>
            </a:xfrm>
            <a:prstGeom prst="rect">
              <a:avLst/>
            </a:prstGeom>
            <a:ln w="12700" cap="flat">
              <a:noFill/>
              <a:miter lim="400000"/>
            </a:ln>
            <a:effectLst/>
          </p:spPr>
        </p:pic>
        <p:pic>
          <p:nvPicPr>
            <p:cNvPr id="404" name="Picture 19" descr="Picture 19"/>
            <p:cNvPicPr>
              <a:picLocks noChangeAspect="1"/>
            </p:cNvPicPr>
            <p:nvPr/>
          </p:nvPicPr>
          <p:blipFill>
            <a:blip r:embed="rId4">
              <a:alphaModFix amt="80000"/>
              <a:extLst/>
            </a:blip>
            <a:stretch>
              <a:fillRect/>
            </a:stretch>
          </p:blipFill>
          <p:spPr>
            <a:xfrm>
              <a:off x="7542436" y="0"/>
              <a:ext cx="2168904" cy="2017080"/>
            </a:xfrm>
            <a:prstGeom prst="rect">
              <a:avLst/>
            </a:prstGeom>
            <a:ln w="12700" cap="flat">
              <a:noFill/>
              <a:miter lim="400000"/>
            </a:ln>
            <a:effectLst/>
          </p:spPr>
        </p:pic>
        <p:pic>
          <p:nvPicPr>
            <p:cNvPr id="405" name="Picture 20" descr="Picture 20"/>
            <p:cNvPicPr>
              <a:picLocks noChangeAspect="1"/>
            </p:cNvPicPr>
            <p:nvPr/>
          </p:nvPicPr>
          <p:blipFill>
            <a:blip r:embed="rId4">
              <a:alphaModFix amt="80000"/>
              <a:extLst/>
            </a:blip>
            <a:stretch>
              <a:fillRect/>
            </a:stretch>
          </p:blipFill>
          <p:spPr>
            <a:xfrm>
              <a:off x="15084872" y="0"/>
              <a:ext cx="2168904" cy="2017080"/>
            </a:xfrm>
            <a:prstGeom prst="rect">
              <a:avLst/>
            </a:prstGeom>
            <a:ln w="12700" cap="flat">
              <a:noFill/>
              <a:miter lim="400000"/>
            </a:ln>
            <a:effectLst/>
          </p:spPr>
        </p:pic>
        <p:pic>
          <p:nvPicPr>
            <p:cNvPr id="406" name="Picture 21" descr="Picture 21"/>
            <p:cNvPicPr>
              <a:picLocks noChangeAspect="1"/>
            </p:cNvPicPr>
            <p:nvPr/>
          </p:nvPicPr>
          <p:blipFill>
            <a:blip r:embed="rId4">
              <a:alphaModFix amt="80000"/>
              <a:extLst/>
            </a:blip>
            <a:stretch>
              <a:fillRect/>
            </a:stretch>
          </p:blipFill>
          <p:spPr>
            <a:xfrm>
              <a:off x="5028290" y="0"/>
              <a:ext cx="2168904" cy="2017080"/>
            </a:xfrm>
            <a:prstGeom prst="rect">
              <a:avLst/>
            </a:prstGeom>
            <a:ln w="12700" cap="flat">
              <a:noFill/>
              <a:miter lim="400000"/>
            </a:ln>
            <a:effectLst/>
          </p:spPr>
        </p:pic>
        <p:pic>
          <p:nvPicPr>
            <p:cNvPr id="407" name="Picture 22" descr="Picture 22"/>
            <p:cNvPicPr>
              <a:picLocks noChangeAspect="1"/>
            </p:cNvPicPr>
            <p:nvPr/>
          </p:nvPicPr>
          <p:blipFill>
            <a:blip r:embed="rId4">
              <a:alphaModFix amt="80000"/>
              <a:extLst/>
            </a:blip>
            <a:stretch>
              <a:fillRect/>
            </a:stretch>
          </p:blipFill>
          <p:spPr>
            <a:xfrm>
              <a:off x="2514145" y="0"/>
              <a:ext cx="2168903" cy="2017080"/>
            </a:xfrm>
            <a:prstGeom prst="rect">
              <a:avLst/>
            </a:prstGeom>
            <a:ln w="12700" cap="flat">
              <a:noFill/>
              <a:miter lim="400000"/>
            </a:ln>
            <a:effectLst/>
          </p:spPr>
        </p:pic>
        <p:pic>
          <p:nvPicPr>
            <p:cNvPr id="408" name="Picture 23" descr="Picture 23"/>
            <p:cNvPicPr>
              <a:picLocks noChangeAspect="1"/>
            </p:cNvPicPr>
            <p:nvPr/>
          </p:nvPicPr>
          <p:blipFill>
            <a:blip r:embed="rId4">
              <a:alphaModFix amt="80000"/>
              <a:extLst/>
            </a:blip>
            <a:stretch>
              <a:fillRect/>
            </a:stretch>
          </p:blipFill>
          <p:spPr>
            <a:xfrm>
              <a:off x="-1" y="0"/>
              <a:ext cx="2168904" cy="2017080"/>
            </a:xfrm>
            <a:prstGeom prst="rect">
              <a:avLst/>
            </a:prstGeom>
            <a:ln w="12700" cap="flat">
              <a:noFill/>
              <a:miter lim="400000"/>
            </a:ln>
            <a:effectLst/>
          </p:spPr>
        </p:pic>
      </p:grpSp>
      <p:pic>
        <p:nvPicPr>
          <p:cNvPr id="410" name="Audio 23" descr="Audio 23"/>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0747" fill="hold"/>
                                        <p:tgtEl>
                                          <p:spTgt spid="410"/>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393"/>
                                        </p:tgtEl>
                                        <p:attrNameLst>
                                          <p:attrName>style.visibility</p:attrName>
                                        </p:attrNameLst>
                                      </p:cBhvr>
                                      <p:to>
                                        <p:strVal val="visible"/>
                                      </p:to>
                                    </p:set>
                                    <p:animEffect filter="fade" transition="in">
                                      <p:cBhvr>
                                        <p:cTn id="11" dur="500"/>
                                        <p:tgtEl>
                                          <p:spTgt spid="393"/>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2" fill="hold" display="0">
                  <p:stCondLst>
                    <p:cond delay="indefinite"/>
                  </p:stCondLst>
                </p:cTn>
                <p:tgtEl>
                  <p:spTgt spid="410"/>
                </p:tgtEl>
              </p:cMediaNode>
            </p:audio>
          </p:childTnLst>
        </p:cTn>
      </p:par>
    </p:tnLst>
    <p:bldLst>
      <p:bldP build="whole" bldLvl="1" animBg="1" rev="0" advAuto="0" spid="393" grpId="2"/>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22" name="Group 2"/>
          <p:cNvGrpSpPr/>
          <p:nvPr/>
        </p:nvGrpSpPr>
        <p:grpSpPr>
          <a:xfrm>
            <a:off x="2921591" y="3285300"/>
            <a:ext cx="8673443" cy="3691873"/>
            <a:chOff x="0" y="0"/>
            <a:chExt cx="8673442" cy="3691871"/>
          </a:xfrm>
        </p:grpSpPr>
        <p:sp>
          <p:nvSpPr>
            <p:cNvPr id="120" name="TextBox 3"/>
            <p:cNvSpPr txBox="1"/>
            <p:nvPr/>
          </p:nvSpPr>
          <p:spPr>
            <a:xfrm>
              <a:off x="0" y="0"/>
              <a:ext cx="8673443" cy="11988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ts val="9600"/>
                </a:lnSpc>
                <a:defRPr spc="-79" sz="8000">
                  <a:latin typeface="Graphik"/>
                  <a:ea typeface="Graphik"/>
                  <a:cs typeface="Graphik"/>
                  <a:sym typeface="Graphik"/>
                </a:defRPr>
              </a:lvl1pPr>
            </a:lstStyle>
            <a:p>
              <a:pPr/>
              <a:r>
                <a:t>Today's agenda</a:t>
              </a:r>
            </a:p>
          </p:txBody>
        </p:sp>
        <p:sp>
          <p:nvSpPr>
            <p:cNvPr id="121" name="TextBox 4"/>
            <p:cNvSpPr txBox="1"/>
            <p:nvPr/>
          </p:nvSpPr>
          <p:spPr>
            <a:xfrm>
              <a:off x="0" y="1723625"/>
              <a:ext cx="8673443" cy="196824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p>
              <a:pPr>
                <a:lnSpc>
                  <a:spcPts val="2600"/>
                </a:lnSpc>
                <a:defRPr spc="-19" sz="1900">
                  <a:latin typeface="Graphik"/>
                  <a:ea typeface="Graphik"/>
                  <a:cs typeface="Graphik"/>
                  <a:sym typeface="Graphik"/>
                </a:defRPr>
              </a:pPr>
              <a:r>
                <a:t>Project recap</a:t>
              </a:r>
            </a:p>
            <a:p>
              <a:pPr>
                <a:lnSpc>
                  <a:spcPts val="2600"/>
                </a:lnSpc>
                <a:defRPr spc="-19" sz="1900">
                  <a:latin typeface="Graphik"/>
                  <a:ea typeface="Graphik"/>
                  <a:cs typeface="Graphik"/>
                  <a:sym typeface="Graphik"/>
                </a:defRPr>
              </a:pPr>
              <a:r>
                <a:t>Problem</a:t>
              </a:r>
            </a:p>
            <a:p>
              <a:pPr>
                <a:lnSpc>
                  <a:spcPts val="2600"/>
                </a:lnSpc>
                <a:defRPr spc="-19" sz="1900">
                  <a:latin typeface="Graphik"/>
                  <a:ea typeface="Graphik"/>
                  <a:cs typeface="Graphik"/>
                  <a:sym typeface="Graphik"/>
                </a:defRPr>
              </a:pPr>
              <a:r>
                <a:t>The Analytics team</a:t>
              </a:r>
            </a:p>
            <a:p>
              <a:pPr>
                <a:lnSpc>
                  <a:spcPts val="2600"/>
                </a:lnSpc>
                <a:defRPr spc="-19" sz="1900">
                  <a:latin typeface="Graphik"/>
                  <a:ea typeface="Graphik"/>
                  <a:cs typeface="Graphik"/>
                  <a:sym typeface="Graphik"/>
                </a:defRPr>
              </a:pPr>
              <a:r>
                <a:t>Process</a:t>
              </a:r>
            </a:p>
            <a:p>
              <a:pPr>
                <a:lnSpc>
                  <a:spcPts val="2600"/>
                </a:lnSpc>
                <a:defRPr spc="-19" sz="1900">
                  <a:latin typeface="Graphik"/>
                  <a:ea typeface="Graphik"/>
                  <a:cs typeface="Graphik"/>
                  <a:sym typeface="Graphik"/>
                </a:defRPr>
              </a:pPr>
              <a:r>
                <a:t>Insights</a:t>
              </a:r>
            </a:p>
            <a:p>
              <a:pPr>
                <a:lnSpc>
                  <a:spcPts val="2600"/>
                </a:lnSpc>
                <a:defRPr spc="-19" sz="1900">
                  <a:latin typeface="Graphik"/>
                  <a:ea typeface="Graphik"/>
                  <a:cs typeface="Graphik"/>
                  <a:sym typeface="Graphik"/>
                </a:defRPr>
              </a:pPr>
              <a:r>
                <a:t>Summary</a:t>
              </a:r>
            </a:p>
          </p:txBody>
        </p:sp>
      </p:grpSp>
      <p:grpSp>
        <p:nvGrpSpPr>
          <p:cNvPr id="125" name="Group 5"/>
          <p:cNvGrpSpPr/>
          <p:nvPr/>
        </p:nvGrpSpPr>
        <p:grpSpPr>
          <a:xfrm>
            <a:off x="15307242" y="-1685151"/>
            <a:ext cx="3545509" cy="3370302"/>
            <a:chOff x="0" y="0"/>
            <a:chExt cx="3545507" cy="3370301"/>
          </a:xfrm>
        </p:grpSpPr>
        <p:sp>
          <p:nvSpPr>
            <p:cNvPr id="123" name="Freeform 7"/>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124" name="Picture 8" descr="Picture 8"/>
            <p:cNvPicPr>
              <a:picLocks noChangeAspect="1"/>
            </p:cNvPicPr>
            <p:nvPr/>
          </p:nvPicPr>
          <p:blipFill>
            <a:blip r:embed="rId3">
              <a:extLst/>
            </a:blip>
            <a:srcRect l="0" t="0" r="0" b="321"/>
            <a:stretch>
              <a:fillRect/>
            </a:stretch>
          </p:blipFill>
          <p:spPr>
            <a:xfrm>
              <a:off x="0" y="0"/>
              <a:ext cx="3062454" cy="3068983"/>
            </a:xfrm>
            <a:prstGeom prst="rect">
              <a:avLst/>
            </a:prstGeom>
            <a:ln w="12700" cap="flat">
              <a:noFill/>
              <a:miter lim="400000"/>
            </a:ln>
            <a:effectLst/>
          </p:spPr>
        </p:pic>
      </p:grpSp>
      <p:grpSp>
        <p:nvGrpSpPr>
          <p:cNvPr id="128" name="Group 9"/>
          <p:cNvGrpSpPr/>
          <p:nvPr/>
        </p:nvGrpSpPr>
        <p:grpSpPr>
          <a:xfrm>
            <a:off x="13610069" y="3458349"/>
            <a:ext cx="3545509" cy="3370302"/>
            <a:chOff x="0" y="0"/>
            <a:chExt cx="3545507" cy="3370301"/>
          </a:xfrm>
        </p:grpSpPr>
        <p:sp>
          <p:nvSpPr>
            <p:cNvPr id="126" name="Freeform 11"/>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127" name="Picture 12" descr="Picture 12"/>
            <p:cNvPicPr>
              <a:picLocks noChangeAspect="1"/>
            </p:cNvPicPr>
            <p:nvPr/>
          </p:nvPicPr>
          <p:blipFill>
            <a:blip r:embed="rId3">
              <a:extLst/>
            </a:blip>
            <a:srcRect l="0" t="0" r="0" b="321"/>
            <a:stretch>
              <a:fillRect/>
            </a:stretch>
          </p:blipFill>
          <p:spPr>
            <a:xfrm>
              <a:off x="0" y="0"/>
              <a:ext cx="3062454" cy="3068983"/>
            </a:xfrm>
            <a:prstGeom prst="rect">
              <a:avLst/>
            </a:prstGeom>
            <a:ln w="12700" cap="flat">
              <a:noFill/>
              <a:miter lim="400000"/>
            </a:ln>
            <a:effectLst/>
          </p:spPr>
        </p:pic>
      </p:grpSp>
      <p:grpSp>
        <p:nvGrpSpPr>
          <p:cNvPr id="131" name="Group 13"/>
          <p:cNvGrpSpPr/>
          <p:nvPr/>
        </p:nvGrpSpPr>
        <p:grpSpPr>
          <a:xfrm>
            <a:off x="11912897" y="8601849"/>
            <a:ext cx="3545509" cy="3370303"/>
            <a:chOff x="0" y="0"/>
            <a:chExt cx="3545507" cy="3370301"/>
          </a:xfrm>
        </p:grpSpPr>
        <p:sp>
          <p:nvSpPr>
            <p:cNvPr id="129" name="Freeform 15"/>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130" name="Picture 16" descr="Picture 16"/>
            <p:cNvPicPr>
              <a:picLocks noChangeAspect="1"/>
            </p:cNvPicPr>
            <p:nvPr/>
          </p:nvPicPr>
          <p:blipFill>
            <a:blip r:embed="rId3">
              <a:extLst/>
            </a:blip>
            <a:srcRect l="0" t="0" r="0" b="321"/>
            <a:stretch>
              <a:fillRect/>
            </a:stretch>
          </p:blipFill>
          <p:spPr>
            <a:xfrm>
              <a:off x="0" y="0"/>
              <a:ext cx="3062454" cy="3068983"/>
            </a:xfrm>
            <a:prstGeom prst="rect">
              <a:avLst/>
            </a:prstGeom>
            <a:ln w="12700" cap="flat">
              <a:noFill/>
              <a:miter lim="400000"/>
            </a:ln>
            <a:effectLst/>
          </p:spPr>
        </p:pic>
      </p:grpSp>
      <p:grpSp>
        <p:nvGrpSpPr>
          <p:cNvPr id="136" name="Group 17"/>
          <p:cNvGrpSpPr/>
          <p:nvPr/>
        </p:nvGrpSpPr>
        <p:grpSpPr>
          <a:xfrm>
            <a:off x="-927558" y="406152"/>
            <a:ext cx="2253801" cy="9474694"/>
            <a:chOff x="0" y="0"/>
            <a:chExt cx="2253799" cy="9474692"/>
          </a:xfrm>
        </p:grpSpPr>
        <p:pic>
          <p:nvPicPr>
            <p:cNvPr id="132" name="Picture 18" descr="Picture 18"/>
            <p:cNvPicPr>
              <a:picLocks noChangeAspect="1"/>
            </p:cNvPicPr>
            <p:nvPr/>
          </p:nvPicPr>
          <p:blipFill>
            <a:blip r:embed="rId4">
              <a:alphaModFix amt="80000"/>
              <a:extLst/>
            </a:blip>
            <a:stretch>
              <a:fillRect/>
            </a:stretch>
          </p:blipFill>
          <p:spPr>
            <a:xfrm>
              <a:off x="0" y="0"/>
              <a:ext cx="2253800" cy="2096033"/>
            </a:xfrm>
            <a:prstGeom prst="rect">
              <a:avLst/>
            </a:prstGeom>
            <a:ln w="12700" cap="flat">
              <a:noFill/>
              <a:miter lim="400000"/>
            </a:ln>
            <a:effectLst/>
          </p:spPr>
        </p:pic>
        <p:pic>
          <p:nvPicPr>
            <p:cNvPr id="133" name="Picture 19" descr="Picture 19"/>
            <p:cNvPicPr>
              <a:picLocks noChangeAspect="1"/>
            </p:cNvPicPr>
            <p:nvPr/>
          </p:nvPicPr>
          <p:blipFill>
            <a:blip r:embed="rId4">
              <a:alphaModFix amt="80000"/>
              <a:extLst/>
            </a:blip>
            <a:stretch>
              <a:fillRect/>
            </a:stretch>
          </p:blipFill>
          <p:spPr>
            <a:xfrm>
              <a:off x="0" y="2459553"/>
              <a:ext cx="2253800" cy="2096034"/>
            </a:xfrm>
            <a:prstGeom prst="rect">
              <a:avLst/>
            </a:prstGeom>
            <a:ln w="12700" cap="flat">
              <a:noFill/>
              <a:miter lim="400000"/>
            </a:ln>
            <a:effectLst/>
          </p:spPr>
        </p:pic>
        <p:pic>
          <p:nvPicPr>
            <p:cNvPr id="134" name="Picture 20" descr="Picture 20"/>
            <p:cNvPicPr>
              <a:picLocks noChangeAspect="1"/>
            </p:cNvPicPr>
            <p:nvPr/>
          </p:nvPicPr>
          <p:blipFill>
            <a:blip r:embed="rId4">
              <a:alphaModFix amt="80000"/>
              <a:extLst/>
            </a:blip>
            <a:stretch>
              <a:fillRect/>
            </a:stretch>
          </p:blipFill>
          <p:spPr>
            <a:xfrm>
              <a:off x="0" y="4919106"/>
              <a:ext cx="2253800" cy="2096034"/>
            </a:xfrm>
            <a:prstGeom prst="rect">
              <a:avLst/>
            </a:prstGeom>
            <a:ln w="12700" cap="flat">
              <a:noFill/>
              <a:miter lim="400000"/>
            </a:ln>
            <a:effectLst/>
          </p:spPr>
        </p:pic>
        <p:pic>
          <p:nvPicPr>
            <p:cNvPr id="135" name="Picture 21" descr="Picture 21"/>
            <p:cNvPicPr>
              <a:picLocks noChangeAspect="1"/>
            </p:cNvPicPr>
            <p:nvPr/>
          </p:nvPicPr>
          <p:blipFill>
            <a:blip r:embed="rId4">
              <a:alphaModFix amt="80000"/>
              <a:extLst/>
            </a:blip>
            <a:stretch>
              <a:fillRect/>
            </a:stretch>
          </p:blipFill>
          <p:spPr>
            <a:xfrm>
              <a:off x="0" y="7378660"/>
              <a:ext cx="2253800" cy="2096033"/>
            </a:xfrm>
            <a:prstGeom prst="rect">
              <a:avLst/>
            </a:prstGeom>
            <a:ln w="12700" cap="flat">
              <a:noFill/>
              <a:miter lim="400000"/>
            </a:ln>
            <a:effectLst/>
          </p:spPr>
        </p:pic>
      </p:grpSp>
      <p:pic>
        <p:nvPicPr>
          <p:cNvPr id="137" name="Audio 21" descr="Audio 21"/>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0" advTm="71000" p14:dur="1000">
        <p:fad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88719" fill="hold"/>
                                        <p:tgtEl>
                                          <p:spTgt spid="137"/>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122"/>
                                        </p:tgtEl>
                                        <p:attrNameLst>
                                          <p:attrName>style.visibility</p:attrName>
                                        </p:attrNameLst>
                                      </p:cBhvr>
                                      <p:to>
                                        <p:strVal val="visible"/>
                                      </p:to>
                                    </p:set>
                                    <p:animEffect filter="fade" transition="in">
                                      <p:cBhvr>
                                        <p:cTn id="11" dur="500"/>
                                        <p:tgtEl>
                                          <p:spTgt spid="122"/>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2" fill="hold" display="0">
                  <p:stCondLst>
                    <p:cond delay="indefinite"/>
                  </p:stCondLst>
                </p:cTn>
                <p:tgtEl>
                  <p:spTgt spid="137"/>
                </p:tgtEl>
              </p:cMediaNode>
            </p:audio>
          </p:childTnLst>
        </p:cTn>
      </p:par>
    </p:tnLst>
    <p:bldLst>
      <p:bldP build="whole" bldLvl="1" animBg="1" rev="0" advAuto="0" spid="122" grpId="2"/>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A100FF"/>
        </a:solidFill>
      </p:bgPr>
    </p:bg>
    <p:spTree>
      <p:nvGrpSpPr>
        <p:cNvPr id="1" name=""/>
        <p:cNvGrpSpPr/>
        <p:nvPr/>
      </p:nvGrpSpPr>
      <p:grpSpPr>
        <a:xfrm>
          <a:off x="0" y="0"/>
          <a:ext cx="0" cy="0"/>
          <a:chOff x="0" y="0"/>
          <a:chExt cx="0" cy="0"/>
        </a:xfrm>
      </p:grpSpPr>
      <p:grpSp>
        <p:nvGrpSpPr>
          <p:cNvPr id="169" name="Group 2"/>
          <p:cNvGrpSpPr/>
          <p:nvPr/>
        </p:nvGrpSpPr>
        <p:grpSpPr>
          <a:xfrm>
            <a:off x="517111" y="584600"/>
            <a:ext cx="17253777" cy="9117800"/>
            <a:chOff x="0" y="0"/>
            <a:chExt cx="17253775" cy="9117799"/>
          </a:xfrm>
        </p:grpSpPr>
        <p:pic>
          <p:nvPicPr>
            <p:cNvPr id="141" name="Picture 3" descr="Picture 3"/>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142" name="Picture 4" descr="Picture 4"/>
            <p:cNvPicPr>
              <a:picLocks noChangeAspect="1"/>
            </p:cNvPicPr>
            <p:nvPr/>
          </p:nvPicPr>
          <p:blipFill>
            <a:blip r:embed="rId3">
              <a:alphaModFix amt="80000"/>
              <a:extLst/>
            </a:blip>
            <a:stretch>
              <a:fillRect/>
            </a:stretch>
          </p:blipFill>
          <p:spPr>
            <a:xfrm>
              <a:off x="12570726" y="2366906"/>
              <a:ext cx="2168904" cy="2017080"/>
            </a:xfrm>
            <a:prstGeom prst="rect">
              <a:avLst/>
            </a:prstGeom>
            <a:ln w="12700" cap="flat">
              <a:noFill/>
              <a:miter lim="400000"/>
            </a:ln>
            <a:effectLst/>
          </p:spPr>
        </p:pic>
        <p:pic>
          <p:nvPicPr>
            <p:cNvPr id="143" name="Picture 5" descr="Picture 5"/>
            <p:cNvPicPr>
              <a:picLocks noChangeAspect="1"/>
            </p:cNvPicPr>
            <p:nvPr/>
          </p:nvPicPr>
          <p:blipFill>
            <a:blip r:embed="rId3">
              <a:alphaModFix amt="80000"/>
              <a:extLst/>
            </a:blip>
            <a:stretch>
              <a:fillRect/>
            </a:stretch>
          </p:blipFill>
          <p:spPr>
            <a:xfrm>
              <a:off x="12570726" y="4733813"/>
              <a:ext cx="2168904" cy="2017080"/>
            </a:xfrm>
            <a:prstGeom prst="rect">
              <a:avLst/>
            </a:prstGeom>
            <a:ln w="12700" cap="flat">
              <a:noFill/>
              <a:miter lim="400000"/>
            </a:ln>
            <a:effectLst/>
          </p:spPr>
        </p:pic>
        <p:pic>
          <p:nvPicPr>
            <p:cNvPr id="144" name="Picture 6" descr="Picture 6"/>
            <p:cNvPicPr>
              <a:picLocks noChangeAspect="1"/>
            </p:cNvPicPr>
            <p:nvPr/>
          </p:nvPicPr>
          <p:blipFill>
            <a:blip r:embed="rId3">
              <a:alphaModFix amt="80000"/>
              <a:extLst/>
            </a:blip>
            <a:stretch>
              <a:fillRect/>
            </a:stretch>
          </p:blipFill>
          <p:spPr>
            <a:xfrm>
              <a:off x="12570726" y="7100719"/>
              <a:ext cx="2168904" cy="2017081"/>
            </a:xfrm>
            <a:prstGeom prst="rect">
              <a:avLst/>
            </a:prstGeom>
            <a:ln w="12700" cap="flat">
              <a:noFill/>
              <a:miter lim="400000"/>
            </a:ln>
            <a:effectLst/>
          </p:spPr>
        </p:pic>
        <p:pic>
          <p:nvPicPr>
            <p:cNvPr id="145" name="Picture 7" descr="Picture 7"/>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146" name="Picture 8" descr="Picture 8"/>
            <p:cNvPicPr>
              <a:picLocks noChangeAspect="1"/>
            </p:cNvPicPr>
            <p:nvPr/>
          </p:nvPicPr>
          <p:blipFill>
            <a:blip r:embed="rId3">
              <a:alphaModFix amt="80000"/>
              <a:extLst/>
            </a:blip>
            <a:stretch>
              <a:fillRect/>
            </a:stretch>
          </p:blipFill>
          <p:spPr>
            <a:xfrm>
              <a:off x="10056582" y="2366906"/>
              <a:ext cx="2168903" cy="2017080"/>
            </a:xfrm>
            <a:prstGeom prst="rect">
              <a:avLst/>
            </a:prstGeom>
            <a:ln w="12700" cap="flat">
              <a:noFill/>
              <a:miter lim="400000"/>
            </a:ln>
            <a:effectLst/>
          </p:spPr>
        </p:pic>
        <p:pic>
          <p:nvPicPr>
            <p:cNvPr id="147" name="Picture 9" descr="Picture 9"/>
            <p:cNvPicPr>
              <a:picLocks noChangeAspect="1"/>
            </p:cNvPicPr>
            <p:nvPr/>
          </p:nvPicPr>
          <p:blipFill>
            <a:blip r:embed="rId3">
              <a:alphaModFix amt="80000"/>
              <a:extLst/>
            </a:blip>
            <a:stretch>
              <a:fillRect/>
            </a:stretch>
          </p:blipFill>
          <p:spPr>
            <a:xfrm>
              <a:off x="10056582" y="4733813"/>
              <a:ext cx="2168903" cy="2017080"/>
            </a:xfrm>
            <a:prstGeom prst="rect">
              <a:avLst/>
            </a:prstGeom>
            <a:ln w="12700" cap="flat">
              <a:noFill/>
              <a:miter lim="400000"/>
            </a:ln>
            <a:effectLst/>
          </p:spPr>
        </p:pic>
        <p:pic>
          <p:nvPicPr>
            <p:cNvPr id="148" name="Picture 10" descr="Picture 10"/>
            <p:cNvPicPr>
              <a:picLocks noChangeAspect="1"/>
            </p:cNvPicPr>
            <p:nvPr/>
          </p:nvPicPr>
          <p:blipFill>
            <a:blip r:embed="rId3">
              <a:alphaModFix amt="80000"/>
              <a:extLst/>
            </a:blip>
            <a:stretch>
              <a:fillRect/>
            </a:stretch>
          </p:blipFill>
          <p:spPr>
            <a:xfrm>
              <a:off x="10056582" y="7100719"/>
              <a:ext cx="2168903" cy="2017081"/>
            </a:xfrm>
            <a:prstGeom prst="rect">
              <a:avLst/>
            </a:prstGeom>
            <a:ln w="12700" cap="flat">
              <a:noFill/>
              <a:miter lim="400000"/>
            </a:ln>
            <a:effectLst/>
          </p:spPr>
        </p:pic>
        <p:pic>
          <p:nvPicPr>
            <p:cNvPr id="149" name="Picture 11" descr="Picture 11"/>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150" name="Picture 12" descr="Picture 12"/>
            <p:cNvPicPr>
              <a:picLocks noChangeAspect="1"/>
            </p:cNvPicPr>
            <p:nvPr/>
          </p:nvPicPr>
          <p:blipFill>
            <a:blip r:embed="rId3">
              <a:alphaModFix amt="80000"/>
              <a:extLst/>
            </a:blip>
            <a:stretch>
              <a:fillRect/>
            </a:stretch>
          </p:blipFill>
          <p:spPr>
            <a:xfrm>
              <a:off x="7542436" y="2366906"/>
              <a:ext cx="2168904" cy="2017080"/>
            </a:xfrm>
            <a:prstGeom prst="rect">
              <a:avLst/>
            </a:prstGeom>
            <a:ln w="12700" cap="flat">
              <a:noFill/>
              <a:miter lim="400000"/>
            </a:ln>
            <a:effectLst/>
          </p:spPr>
        </p:pic>
        <p:pic>
          <p:nvPicPr>
            <p:cNvPr id="151" name="Picture 13" descr="Picture 13"/>
            <p:cNvPicPr>
              <a:picLocks noChangeAspect="1"/>
            </p:cNvPicPr>
            <p:nvPr/>
          </p:nvPicPr>
          <p:blipFill>
            <a:blip r:embed="rId3">
              <a:alphaModFix amt="80000"/>
              <a:extLst/>
            </a:blip>
            <a:stretch>
              <a:fillRect/>
            </a:stretch>
          </p:blipFill>
          <p:spPr>
            <a:xfrm>
              <a:off x="7542436" y="4733813"/>
              <a:ext cx="2168904" cy="2017080"/>
            </a:xfrm>
            <a:prstGeom prst="rect">
              <a:avLst/>
            </a:prstGeom>
            <a:ln w="12700" cap="flat">
              <a:noFill/>
              <a:miter lim="400000"/>
            </a:ln>
            <a:effectLst/>
          </p:spPr>
        </p:pic>
        <p:pic>
          <p:nvPicPr>
            <p:cNvPr id="152" name="Picture 14" descr="Picture 14"/>
            <p:cNvPicPr>
              <a:picLocks noChangeAspect="1"/>
            </p:cNvPicPr>
            <p:nvPr/>
          </p:nvPicPr>
          <p:blipFill>
            <a:blip r:embed="rId3">
              <a:alphaModFix amt="80000"/>
              <a:extLst/>
            </a:blip>
            <a:stretch>
              <a:fillRect/>
            </a:stretch>
          </p:blipFill>
          <p:spPr>
            <a:xfrm>
              <a:off x="7542436" y="7100719"/>
              <a:ext cx="2168904" cy="2017081"/>
            </a:xfrm>
            <a:prstGeom prst="rect">
              <a:avLst/>
            </a:prstGeom>
            <a:ln w="12700" cap="flat">
              <a:noFill/>
              <a:miter lim="400000"/>
            </a:ln>
            <a:effectLst/>
          </p:spPr>
        </p:pic>
        <p:pic>
          <p:nvPicPr>
            <p:cNvPr id="153" name="Picture 15" descr="Picture 15"/>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154" name="Picture 16" descr="Picture 16"/>
            <p:cNvPicPr>
              <a:picLocks noChangeAspect="1"/>
            </p:cNvPicPr>
            <p:nvPr/>
          </p:nvPicPr>
          <p:blipFill>
            <a:blip r:embed="rId3">
              <a:alphaModFix amt="80000"/>
              <a:extLst/>
            </a:blip>
            <a:stretch>
              <a:fillRect/>
            </a:stretch>
          </p:blipFill>
          <p:spPr>
            <a:xfrm>
              <a:off x="15084872" y="2366906"/>
              <a:ext cx="2168904" cy="2017080"/>
            </a:xfrm>
            <a:prstGeom prst="rect">
              <a:avLst/>
            </a:prstGeom>
            <a:ln w="12700" cap="flat">
              <a:noFill/>
              <a:miter lim="400000"/>
            </a:ln>
            <a:effectLst/>
          </p:spPr>
        </p:pic>
        <p:pic>
          <p:nvPicPr>
            <p:cNvPr id="155" name="Picture 17" descr="Picture 17"/>
            <p:cNvPicPr>
              <a:picLocks noChangeAspect="1"/>
            </p:cNvPicPr>
            <p:nvPr/>
          </p:nvPicPr>
          <p:blipFill>
            <a:blip r:embed="rId3">
              <a:alphaModFix amt="80000"/>
              <a:extLst/>
            </a:blip>
            <a:stretch>
              <a:fillRect/>
            </a:stretch>
          </p:blipFill>
          <p:spPr>
            <a:xfrm>
              <a:off x="15084872" y="4733813"/>
              <a:ext cx="2168904" cy="2017080"/>
            </a:xfrm>
            <a:prstGeom prst="rect">
              <a:avLst/>
            </a:prstGeom>
            <a:ln w="12700" cap="flat">
              <a:noFill/>
              <a:miter lim="400000"/>
            </a:ln>
            <a:effectLst/>
          </p:spPr>
        </p:pic>
        <p:pic>
          <p:nvPicPr>
            <p:cNvPr id="156" name="Picture 18" descr="Picture 18"/>
            <p:cNvPicPr>
              <a:picLocks noChangeAspect="1"/>
            </p:cNvPicPr>
            <p:nvPr/>
          </p:nvPicPr>
          <p:blipFill>
            <a:blip r:embed="rId3">
              <a:alphaModFix amt="80000"/>
              <a:extLst/>
            </a:blip>
            <a:stretch>
              <a:fillRect/>
            </a:stretch>
          </p:blipFill>
          <p:spPr>
            <a:xfrm>
              <a:off x="15084872" y="7100719"/>
              <a:ext cx="2168904" cy="2017081"/>
            </a:xfrm>
            <a:prstGeom prst="rect">
              <a:avLst/>
            </a:prstGeom>
            <a:ln w="12700" cap="flat">
              <a:noFill/>
              <a:miter lim="400000"/>
            </a:ln>
            <a:effectLst/>
          </p:spPr>
        </p:pic>
        <p:pic>
          <p:nvPicPr>
            <p:cNvPr id="157" name="Picture 19" descr="Picture 19"/>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158" name="Picture 20" descr="Picture 20"/>
            <p:cNvPicPr>
              <a:picLocks noChangeAspect="1"/>
            </p:cNvPicPr>
            <p:nvPr/>
          </p:nvPicPr>
          <p:blipFill>
            <a:blip r:embed="rId3">
              <a:alphaModFix amt="80000"/>
              <a:extLst/>
            </a:blip>
            <a:stretch>
              <a:fillRect/>
            </a:stretch>
          </p:blipFill>
          <p:spPr>
            <a:xfrm>
              <a:off x="5028290" y="2366906"/>
              <a:ext cx="2168904" cy="2017080"/>
            </a:xfrm>
            <a:prstGeom prst="rect">
              <a:avLst/>
            </a:prstGeom>
            <a:ln w="12700" cap="flat">
              <a:noFill/>
              <a:miter lim="400000"/>
            </a:ln>
            <a:effectLst/>
          </p:spPr>
        </p:pic>
        <p:pic>
          <p:nvPicPr>
            <p:cNvPr id="159" name="Picture 21" descr="Picture 21"/>
            <p:cNvPicPr>
              <a:picLocks noChangeAspect="1"/>
            </p:cNvPicPr>
            <p:nvPr/>
          </p:nvPicPr>
          <p:blipFill>
            <a:blip r:embed="rId3">
              <a:alphaModFix amt="80000"/>
              <a:extLst/>
            </a:blip>
            <a:stretch>
              <a:fillRect/>
            </a:stretch>
          </p:blipFill>
          <p:spPr>
            <a:xfrm>
              <a:off x="5028290" y="4733813"/>
              <a:ext cx="2168904" cy="2017080"/>
            </a:xfrm>
            <a:prstGeom prst="rect">
              <a:avLst/>
            </a:prstGeom>
            <a:ln w="12700" cap="flat">
              <a:noFill/>
              <a:miter lim="400000"/>
            </a:ln>
            <a:effectLst/>
          </p:spPr>
        </p:pic>
        <p:pic>
          <p:nvPicPr>
            <p:cNvPr id="160" name="Picture 22" descr="Picture 22"/>
            <p:cNvPicPr>
              <a:picLocks noChangeAspect="1"/>
            </p:cNvPicPr>
            <p:nvPr/>
          </p:nvPicPr>
          <p:blipFill>
            <a:blip r:embed="rId3">
              <a:alphaModFix amt="80000"/>
              <a:extLst/>
            </a:blip>
            <a:stretch>
              <a:fillRect/>
            </a:stretch>
          </p:blipFill>
          <p:spPr>
            <a:xfrm>
              <a:off x="5028290" y="7100719"/>
              <a:ext cx="2168904" cy="2017081"/>
            </a:xfrm>
            <a:prstGeom prst="rect">
              <a:avLst/>
            </a:prstGeom>
            <a:ln w="12700" cap="flat">
              <a:noFill/>
              <a:miter lim="400000"/>
            </a:ln>
            <a:effectLst/>
          </p:spPr>
        </p:pic>
        <p:pic>
          <p:nvPicPr>
            <p:cNvPr id="161" name="Picture 23" descr="Picture 23"/>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162" name="Picture 24" descr="Picture 24"/>
            <p:cNvPicPr>
              <a:picLocks noChangeAspect="1"/>
            </p:cNvPicPr>
            <p:nvPr/>
          </p:nvPicPr>
          <p:blipFill>
            <a:blip r:embed="rId3">
              <a:alphaModFix amt="80000"/>
              <a:extLst/>
            </a:blip>
            <a:stretch>
              <a:fillRect/>
            </a:stretch>
          </p:blipFill>
          <p:spPr>
            <a:xfrm>
              <a:off x="2514145" y="2366906"/>
              <a:ext cx="2168903" cy="2017080"/>
            </a:xfrm>
            <a:prstGeom prst="rect">
              <a:avLst/>
            </a:prstGeom>
            <a:ln w="12700" cap="flat">
              <a:noFill/>
              <a:miter lim="400000"/>
            </a:ln>
            <a:effectLst/>
          </p:spPr>
        </p:pic>
        <p:pic>
          <p:nvPicPr>
            <p:cNvPr id="163" name="Picture 25" descr="Picture 25"/>
            <p:cNvPicPr>
              <a:picLocks noChangeAspect="1"/>
            </p:cNvPicPr>
            <p:nvPr/>
          </p:nvPicPr>
          <p:blipFill>
            <a:blip r:embed="rId3">
              <a:alphaModFix amt="80000"/>
              <a:extLst/>
            </a:blip>
            <a:stretch>
              <a:fillRect/>
            </a:stretch>
          </p:blipFill>
          <p:spPr>
            <a:xfrm>
              <a:off x="2514145" y="4733813"/>
              <a:ext cx="2168903" cy="2017080"/>
            </a:xfrm>
            <a:prstGeom prst="rect">
              <a:avLst/>
            </a:prstGeom>
            <a:ln w="12700" cap="flat">
              <a:noFill/>
              <a:miter lim="400000"/>
            </a:ln>
            <a:effectLst/>
          </p:spPr>
        </p:pic>
        <p:pic>
          <p:nvPicPr>
            <p:cNvPr id="164" name="Picture 26" descr="Picture 26"/>
            <p:cNvPicPr>
              <a:picLocks noChangeAspect="1"/>
            </p:cNvPicPr>
            <p:nvPr/>
          </p:nvPicPr>
          <p:blipFill>
            <a:blip r:embed="rId3">
              <a:alphaModFix amt="80000"/>
              <a:extLst/>
            </a:blip>
            <a:stretch>
              <a:fillRect/>
            </a:stretch>
          </p:blipFill>
          <p:spPr>
            <a:xfrm>
              <a:off x="2514145" y="7100719"/>
              <a:ext cx="2168903" cy="2017081"/>
            </a:xfrm>
            <a:prstGeom prst="rect">
              <a:avLst/>
            </a:prstGeom>
            <a:ln w="12700" cap="flat">
              <a:noFill/>
              <a:miter lim="400000"/>
            </a:ln>
            <a:effectLst/>
          </p:spPr>
        </p:pic>
        <p:pic>
          <p:nvPicPr>
            <p:cNvPr id="165" name="Picture 27" descr="Picture 27"/>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pic>
          <p:nvPicPr>
            <p:cNvPr id="166" name="Picture 28" descr="Picture 28"/>
            <p:cNvPicPr>
              <a:picLocks noChangeAspect="1"/>
            </p:cNvPicPr>
            <p:nvPr/>
          </p:nvPicPr>
          <p:blipFill>
            <a:blip r:embed="rId3">
              <a:alphaModFix amt="80000"/>
              <a:extLst/>
            </a:blip>
            <a:stretch>
              <a:fillRect/>
            </a:stretch>
          </p:blipFill>
          <p:spPr>
            <a:xfrm>
              <a:off x="-1" y="2366906"/>
              <a:ext cx="2168904" cy="2017080"/>
            </a:xfrm>
            <a:prstGeom prst="rect">
              <a:avLst/>
            </a:prstGeom>
            <a:ln w="12700" cap="flat">
              <a:noFill/>
              <a:miter lim="400000"/>
            </a:ln>
            <a:effectLst/>
          </p:spPr>
        </p:pic>
        <p:pic>
          <p:nvPicPr>
            <p:cNvPr id="167" name="Picture 29" descr="Picture 29"/>
            <p:cNvPicPr>
              <a:picLocks noChangeAspect="1"/>
            </p:cNvPicPr>
            <p:nvPr/>
          </p:nvPicPr>
          <p:blipFill>
            <a:blip r:embed="rId3">
              <a:alphaModFix amt="80000"/>
              <a:extLst/>
            </a:blip>
            <a:stretch>
              <a:fillRect/>
            </a:stretch>
          </p:blipFill>
          <p:spPr>
            <a:xfrm>
              <a:off x="-1" y="4733813"/>
              <a:ext cx="2168904" cy="2017080"/>
            </a:xfrm>
            <a:prstGeom prst="rect">
              <a:avLst/>
            </a:prstGeom>
            <a:ln w="12700" cap="flat">
              <a:noFill/>
              <a:miter lim="400000"/>
            </a:ln>
            <a:effectLst/>
          </p:spPr>
        </p:pic>
        <p:pic>
          <p:nvPicPr>
            <p:cNvPr id="168" name="Picture 30" descr="Picture 30"/>
            <p:cNvPicPr>
              <a:picLocks noChangeAspect="1"/>
            </p:cNvPicPr>
            <p:nvPr/>
          </p:nvPicPr>
          <p:blipFill>
            <a:blip r:embed="rId3">
              <a:alphaModFix amt="80000"/>
              <a:extLst/>
            </a:blip>
            <a:stretch>
              <a:fillRect/>
            </a:stretch>
          </p:blipFill>
          <p:spPr>
            <a:xfrm>
              <a:off x="-1" y="7100719"/>
              <a:ext cx="2168904" cy="2017081"/>
            </a:xfrm>
            <a:prstGeom prst="rect">
              <a:avLst/>
            </a:prstGeom>
            <a:ln w="12700" cap="flat">
              <a:noFill/>
              <a:miter lim="400000"/>
            </a:ln>
            <a:effectLst/>
          </p:spPr>
        </p:pic>
      </p:grpSp>
      <p:grpSp>
        <p:nvGrpSpPr>
          <p:cNvPr id="172" name="AutoShape 31"/>
          <p:cNvGrpSpPr/>
          <p:nvPr/>
        </p:nvGrpSpPr>
        <p:grpSpPr>
          <a:xfrm>
            <a:off x="4571999" y="1909666"/>
            <a:ext cx="11717181" cy="6371752"/>
            <a:chOff x="0" y="0"/>
            <a:chExt cx="11717179" cy="6371750"/>
          </a:xfrm>
        </p:grpSpPr>
        <p:sp>
          <p:nvSpPr>
            <p:cNvPr id="170" name="Rectangle"/>
            <p:cNvSpPr/>
            <p:nvPr/>
          </p:nvSpPr>
          <p:spPr>
            <a:xfrm>
              <a:off x="-1" y="-1"/>
              <a:ext cx="11717181" cy="6371752"/>
            </a:xfrm>
            <a:prstGeom prst="rect">
              <a:avLst/>
            </a:prstGeom>
            <a:solidFill>
              <a:srgbClr val="FFFFFF"/>
            </a:solidFill>
            <a:ln w="12700" cap="flat">
              <a:noFill/>
              <a:miter lim="400000"/>
            </a:ln>
            <a:effectLst/>
          </p:spPr>
          <p:txBody>
            <a:bodyPr wrap="square" lIns="45719" tIns="45719" rIns="45719" bIns="45719" numCol="1" anchor="t">
              <a:noAutofit/>
            </a:bodyPr>
            <a:lstStyle/>
            <a:p>
              <a:pPr/>
            </a:p>
          </p:txBody>
        </p:sp>
        <p:sp>
          <p:nvSpPr>
            <p:cNvPr id="171" name="S"/>
            <p:cNvSpPr txBox="1"/>
            <p:nvPr/>
          </p:nvSpPr>
          <p:spPr>
            <a:xfrm>
              <a:off x="45719" y="-1"/>
              <a:ext cx="11625741" cy="33308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p>
              <a:pPr/>
              <a:r>
                <a:t>S</a:t>
              </a:r>
            </a:p>
          </p:txBody>
        </p:sp>
      </p:grpSp>
      <p:pic>
        <p:nvPicPr>
          <p:cNvPr id="173" name="Picture 32" descr="Picture 32"/>
          <p:cNvPicPr>
            <a:picLocks noChangeAspect="1"/>
          </p:cNvPicPr>
          <p:nvPr/>
        </p:nvPicPr>
        <p:blipFill>
          <a:blip r:embed="rId4">
            <a:extLst/>
          </a:blip>
          <a:srcRect l="0" t="0" r="0" b="321"/>
          <a:stretch>
            <a:fillRect/>
          </a:stretch>
        </p:blipFill>
        <p:spPr>
          <a:xfrm rot="10799999">
            <a:off x="1973204" y="1909665"/>
            <a:ext cx="6551058" cy="6467668"/>
          </a:xfrm>
          <a:prstGeom prst="rect">
            <a:avLst/>
          </a:prstGeom>
          <a:ln w="12700">
            <a:miter lim="400000"/>
          </a:ln>
        </p:spPr>
      </p:pic>
      <p:sp>
        <p:nvSpPr>
          <p:cNvPr id="174" name="TextBox 33"/>
          <p:cNvSpPr txBox="1"/>
          <p:nvPr/>
        </p:nvSpPr>
        <p:spPr>
          <a:xfrm>
            <a:off x="2969012" y="3935700"/>
            <a:ext cx="4481974" cy="24180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9600"/>
              </a:lnSpc>
              <a:defRPr spc="-79" sz="8000">
                <a:solidFill>
                  <a:srgbClr val="FFFFFF"/>
                </a:solidFill>
                <a:latin typeface="Graphik"/>
                <a:ea typeface="Graphik"/>
                <a:cs typeface="Graphik"/>
                <a:sym typeface="Graphik"/>
              </a:defRPr>
            </a:lvl1pPr>
          </a:lstStyle>
          <a:p>
            <a:pPr/>
            <a:r>
              <a:t>Project Recap</a:t>
            </a:r>
          </a:p>
        </p:txBody>
      </p:sp>
      <p:sp>
        <p:nvSpPr>
          <p:cNvPr id="175" name="TextBox 33"/>
          <p:cNvSpPr txBox="1"/>
          <p:nvPr/>
        </p:nvSpPr>
        <p:spPr>
          <a:xfrm>
            <a:off x="8765668" y="2941115"/>
            <a:ext cx="7343012" cy="38991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pPr>
            <a:r>
              <a:t>Social Buzz is a fast growing technology unicorn that need to adapt quickly to it’s globle scale.</a:t>
            </a:r>
          </a:p>
          <a:p>
            <a:pPr>
              <a:defRPr sz="2800"/>
            </a:pPr>
            <a:r>
              <a:t>Accenture has begun a 3 month POC focusing on these tasks:</a:t>
            </a:r>
          </a:p>
          <a:p>
            <a:pPr>
              <a:defRPr sz="2800"/>
            </a:pPr>
          </a:p>
          <a:p>
            <a:pPr marL="342900" indent="-342900">
              <a:buSzPct val="100000"/>
              <a:buFont typeface="Arial"/>
              <a:buChar char="•"/>
              <a:defRPr sz="2800"/>
            </a:pPr>
            <a:r>
              <a:t>An audit of Social Buzz’s  big data practice </a:t>
            </a:r>
          </a:p>
          <a:p>
            <a:pPr marL="342900" indent="-342900">
              <a:buSzPct val="100000"/>
              <a:buFont typeface="Arial"/>
              <a:buChar char="•"/>
              <a:defRPr sz="2800"/>
            </a:pPr>
            <a:r>
              <a:t>Recommendations for a successful IPO</a:t>
            </a:r>
          </a:p>
          <a:p>
            <a:pPr marL="342900" indent="-342900">
              <a:buSzPct val="100000"/>
              <a:buFont typeface="Arial"/>
              <a:buChar char="•"/>
              <a:defRPr sz="2800"/>
            </a:pPr>
            <a:r>
              <a:t>Analysis to find Social Buzz’s top 5 most popular categories of content</a:t>
            </a:r>
          </a:p>
        </p:txBody>
      </p:sp>
      <p:pic>
        <p:nvPicPr>
          <p:cNvPr id="176" name="Audio 34" descr="Audio 34"/>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45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1187" fill="hold"/>
                                        <p:tgtEl>
                                          <p:spTgt spid="176"/>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175"/>
                                        </p:tgtEl>
                                        <p:attrNameLst>
                                          <p:attrName>style.visibility</p:attrName>
                                        </p:attrNameLst>
                                      </p:cBhvr>
                                      <p:to>
                                        <p:strVal val="visible"/>
                                      </p:to>
                                    </p:set>
                                    <p:animEffect filter="fade" transition="in">
                                      <p:cBhvr>
                                        <p:cTn id="11" dur="5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2" fill="hold" display="0">
                  <p:stCondLst>
                    <p:cond delay="indefinite"/>
                  </p:stCondLst>
                </p:cTn>
                <p:tgtEl>
                  <p:spTgt spid="176"/>
                </p:tgtEl>
              </p:cMediaNode>
            </p:audio>
          </p:childTnLst>
        </p:cTn>
      </p:par>
    </p:tnLst>
    <p:bldLst>
      <p:bldP build="whole" bldLvl="1" animBg="1" rev="0" advAuto="0" spid="175" grpId="2"/>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82" name="Group 2"/>
          <p:cNvGrpSpPr/>
          <p:nvPr/>
        </p:nvGrpSpPr>
        <p:grpSpPr>
          <a:xfrm>
            <a:off x="9143999" y="8195696"/>
            <a:ext cx="3545509" cy="3370302"/>
            <a:chOff x="0" y="0"/>
            <a:chExt cx="3545507" cy="3370301"/>
          </a:xfrm>
        </p:grpSpPr>
        <p:sp>
          <p:nvSpPr>
            <p:cNvPr id="180" name="Freeform 4"/>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181" name="Picture 5" descr="Picture 5"/>
            <p:cNvPicPr>
              <a:picLocks noChangeAspect="1"/>
            </p:cNvPicPr>
            <p:nvPr/>
          </p:nvPicPr>
          <p:blipFill>
            <a:blip r:embed="rId3">
              <a:extLst/>
            </a:blip>
            <a:srcRect l="0" t="0" r="0" b="321"/>
            <a:stretch>
              <a:fillRect/>
            </a:stretch>
          </p:blipFill>
          <p:spPr>
            <a:xfrm>
              <a:off x="0" y="0"/>
              <a:ext cx="3062454" cy="3068983"/>
            </a:xfrm>
            <a:prstGeom prst="rect">
              <a:avLst/>
            </a:prstGeom>
            <a:ln w="12700" cap="flat">
              <a:noFill/>
              <a:miter lim="400000"/>
            </a:ln>
            <a:effectLst/>
          </p:spPr>
        </p:pic>
      </p:grpSp>
      <p:sp>
        <p:nvSpPr>
          <p:cNvPr id="183" name="AutoShape 6"/>
          <p:cNvSpPr/>
          <p:nvPr/>
        </p:nvSpPr>
        <p:spPr>
          <a:xfrm>
            <a:off x="-1" y="181760"/>
            <a:ext cx="9964484" cy="10287001"/>
          </a:xfrm>
          <a:prstGeom prst="rect">
            <a:avLst/>
          </a:prstGeom>
          <a:solidFill>
            <a:srgbClr val="A100FF"/>
          </a:solidFill>
          <a:ln>
            <a:solidFill>
              <a:srgbClr val="A100FF"/>
            </a:solidFill>
          </a:ln>
        </p:spPr>
        <p:txBody>
          <a:bodyPr lIns="45719" rIns="45719"/>
          <a:lstStyle/>
          <a:p>
            <a:pPr/>
          </a:p>
        </p:txBody>
      </p:sp>
      <p:grpSp>
        <p:nvGrpSpPr>
          <p:cNvPr id="188" name="Group 7"/>
          <p:cNvGrpSpPr/>
          <p:nvPr/>
        </p:nvGrpSpPr>
        <p:grpSpPr>
          <a:xfrm>
            <a:off x="-146279" y="406152"/>
            <a:ext cx="2253800" cy="9474694"/>
            <a:chOff x="0" y="0"/>
            <a:chExt cx="2253799" cy="9474692"/>
          </a:xfrm>
        </p:grpSpPr>
        <p:pic>
          <p:nvPicPr>
            <p:cNvPr id="184" name="Picture 8" descr="Picture 8"/>
            <p:cNvPicPr>
              <a:picLocks noChangeAspect="1"/>
            </p:cNvPicPr>
            <p:nvPr/>
          </p:nvPicPr>
          <p:blipFill>
            <a:blip r:embed="rId4">
              <a:alphaModFix amt="80000"/>
              <a:extLst/>
            </a:blip>
            <a:stretch>
              <a:fillRect/>
            </a:stretch>
          </p:blipFill>
          <p:spPr>
            <a:xfrm>
              <a:off x="0" y="0"/>
              <a:ext cx="2253800" cy="2096033"/>
            </a:xfrm>
            <a:prstGeom prst="rect">
              <a:avLst/>
            </a:prstGeom>
            <a:ln w="12700" cap="flat">
              <a:noFill/>
              <a:miter lim="400000"/>
            </a:ln>
            <a:effectLst/>
          </p:spPr>
        </p:pic>
        <p:pic>
          <p:nvPicPr>
            <p:cNvPr id="185" name="Picture 9" descr="Picture 9"/>
            <p:cNvPicPr>
              <a:picLocks noChangeAspect="1"/>
            </p:cNvPicPr>
            <p:nvPr/>
          </p:nvPicPr>
          <p:blipFill>
            <a:blip r:embed="rId4">
              <a:alphaModFix amt="80000"/>
              <a:extLst/>
            </a:blip>
            <a:stretch>
              <a:fillRect/>
            </a:stretch>
          </p:blipFill>
          <p:spPr>
            <a:xfrm>
              <a:off x="0" y="2459553"/>
              <a:ext cx="2253800" cy="2096034"/>
            </a:xfrm>
            <a:prstGeom prst="rect">
              <a:avLst/>
            </a:prstGeom>
            <a:ln w="12700" cap="flat">
              <a:noFill/>
              <a:miter lim="400000"/>
            </a:ln>
            <a:effectLst/>
          </p:spPr>
        </p:pic>
        <p:pic>
          <p:nvPicPr>
            <p:cNvPr id="186" name="Picture 10" descr="Picture 10"/>
            <p:cNvPicPr>
              <a:picLocks noChangeAspect="1"/>
            </p:cNvPicPr>
            <p:nvPr/>
          </p:nvPicPr>
          <p:blipFill>
            <a:blip r:embed="rId4">
              <a:alphaModFix amt="80000"/>
              <a:extLst/>
            </a:blip>
            <a:stretch>
              <a:fillRect/>
            </a:stretch>
          </p:blipFill>
          <p:spPr>
            <a:xfrm>
              <a:off x="0" y="4919106"/>
              <a:ext cx="2253800" cy="2096034"/>
            </a:xfrm>
            <a:prstGeom prst="rect">
              <a:avLst/>
            </a:prstGeom>
            <a:ln w="12700" cap="flat">
              <a:noFill/>
              <a:miter lim="400000"/>
            </a:ln>
            <a:effectLst/>
          </p:spPr>
        </p:pic>
        <p:pic>
          <p:nvPicPr>
            <p:cNvPr id="187" name="Picture 11" descr="Picture 11"/>
            <p:cNvPicPr>
              <a:picLocks noChangeAspect="1"/>
            </p:cNvPicPr>
            <p:nvPr/>
          </p:nvPicPr>
          <p:blipFill>
            <a:blip r:embed="rId4">
              <a:alphaModFix amt="80000"/>
              <a:extLst/>
            </a:blip>
            <a:stretch>
              <a:fillRect/>
            </a:stretch>
          </p:blipFill>
          <p:spPr>
            <a:xfrm>
              <a:off x="0" y="7378660"/>
              <a:ext cx="2253800" cy="2096033"/>
            </a:xfrm>
            <a:prstGeom prst="rect">
              <a:avLst/>
            </a:prstGeom>
            <a:ln w="12700" cap="flat">
              <a:noFill/>
              <a:miter lim="400000"/>
            </a:ln>
            <a:effectLst/>
          </p:spPr>
        </p:pic>
      </p:grpSp>
      <p:grpSp>
        <p:nvGrpSpPr>
          <p:cNvPr id="191" name="Group 12"/>
          <p:cNvGrpSpPr/>
          <p:nvPr/>
        </p:nvGrpSpPr>
        <p:grpSpPr>
          <a:xfrm>
            <a:off x="1298688" y="1348561"/>
            <a:ext cx="3554343" cy="3413097"/>
            <a:chOff x="0" y="0"/>
            <a:chExt cx="3554342" cy="3413096"/>
          </a:xfrm>
        </p:grpSpPr>
        <p:sp>
          <p:nvSpPr>
            <p:cNvPr id="189" name="Freeform 14"/>
            <p:cNvSpPr/>
            <p:nvPr/>
          </p:nvSpPr>
          <p:spPr>
            <a:xfrm>
              <a:off x="0" y="492299"/>
              <a:ext cx="2920800" cy="2920798"/>
            </a:xfrm>
            <a:prstGeom prst="ellipse">
              <a:avLst/>
            </a:prstGeom>
            <a:solidFill>
              <a:srgbClr val="963488"/>
            </a:solidFill>
            <a:ln w="12700" cap="flat">
              <a:noFill/>
              <a:miter lim="400000"/>
            </a:ln>
            <a:effectLst/>
          </p:spPr>
          <p:txBody>
            <a:bodyPr wrap="square" lIns="45719" tIns="45719" rIns="45719" bIns="45719" numCol="1" anchor="t">
              <a:noAutofit/>
            </a:bodyPr>
            <a:lstStyle/>
            <a:p>
              <a:pPr/>
            </a:p>
          </p:txBody>
        </p:sp>
        <p:pic>
          <p:nvPicPr>
            <p:cNvPr id="190" name="Picture 15" descr="Picture 15"/>
            <p:cNvPicPr>
              <a:picLocks noChangeAspect="1"/>
            </p:cNvPicPr>
            <p:nvPr/>
          </p:nvPicPr>
          <p:blipFill>
            <a:blip r:embed="rId5">
              <a:extLst/>
            </a:blip>
            <a:srcRect l="0" t="0" r="0" b="321"/>
            <a:stretch>
              <a:fillRect/>
            </a:stretch>
          </p:blipFill>
          <p:spPr>
            <a:xfrm rot="16484542">
              <a:off x="514701" y="112883"/>
              <a:ext cx="2920800" cy="2927027"/>
            </a:xfrm>
            <a:prstGeom prst="rect">
              <a:avLst/>
            </a:prstGeom>
            <a:ln w="12700" cap="flat">
              <a:noFill/>
              <a:miter lim="400000"/>
            </a:ln>
            <a:effectLst/>
          </p:spPr>
        </p:pic>
      </p:grpSp>
      <p:grpSp>
        <p:nvGrpSpPr>
          <p:cNvPr id="194" name="Group 16"/>
          <p:cNvGrpSpPr/>
          <p:nvPr/>
        </p:nvGrpSpPr>
        <p:grpSpPr>
          <a:xfrm>
            <a:off x="15986267" y="-1061348"/>
            <a:ext cx="3545509" cy="3370302"/>
            <a:chOff x="0" y="0"/>
            <a:chExt cx="3545507" cy="3370301"/>
          </a:xfrm>
        </p:grpSpPr>
        <p:sp>
          <p:nvSpPr>
            <p:cNvPr id="192" name="Freeform 18"/>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193" name="Picture 19" descr="Picture 19"/>
            <p:cNvPicPr>
              <a:picLocks noChangeAspect="1"/>
            </p:cNvPicPr>
            <p:nvPr/>
          </p:nvPicPr>
          <p:blipFill>
            <a:blip r:embed="rId3">
              <a:extLst/>
            </a:blip>
            <a:srcRect l="0" t="0" r="0" b="321"/>
            <a:stretch>
              <a:fillRect/>
            </a:stretch>
          </p:blipFill>
          <p:spPr>
            <a:xfrm>
              <a:off x="0" y="0"/>
              <a:ext cx="3062454" cy="3068983"/>
            </a:xfrm>
            <a:prstGeom prst="rect">
              <a:avLst/>
            </a:prstGeom>
            <a:ln w="12700" cap="flat">
              <a:noFill/>
              <a:miter lim="400000"/>
            </a:ln>
            <a:effectLst/>
          </p:spPr>
        </p:pic>
      </p:grpSp>
      <p:pic>
        <p:nvPicPr>
          <p:cNvPr id="195" name="Picture 20" descr="Picture 20"/>
          <p:cNvPicPr>
            <a:picLocks noChangeAspect="1"/>
          </p:cNvPicPr>
          <p:nvPr/>
        </p:nvPicPr>
        <p:blipFill>
          <a:blip r:embed="rId6">
            <a:extLst/>
          </a:blip>
          <a:srcRect l="24693" t="0" r="24693" b="0"/>
          <a:stretch>
            <a:fillRect/>
          </a:stretch>
        </p:blipFill>
        <p:spPr>
          <a:xfrm>
            <a:off x="11007483" y="1028700"/>
            <a:ext cx="6251818" cy="8229600"/>
          </a:xfrm>
          <a:prstGeom prst="rect">
            <a:avLst/>
          </a:prstGeom>
          <a:ln w="12700">
            <a:miter lim="400000"/>
          </a:ln>
        </p:spPr>
      </p:pic>
      <p:sp>
        <p:nvSpPr>
          <p:cNvPr id="196" name="TextBox 21"/>
          <p:cNvSpPr txBox="1"/>
          <p:nvPr/>
        </p:nvSpPr>
        <p:spPr>
          <a:xfrm>
            <a:off x="3069737" y="2308953"/>
            <a:ext cx="5786871" cy="11988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9600"/>
              </a:lnSpc>
              <a:defRPr spc="-79" sz="8000">
                <a:solidFill>
                  <a:srgbClr val="FFFFFF"/>
                </a:solidFill>
                <a:latin typeface="Graphik"/>
                <a:ea typeface="Graphik"/>
                <a:cs typeface="Graphik"/>
                <a:sym typeface="Graphik"/>
              </a:defRPr>
            </a:lvl1pPr>
          </a:lstStyle>
          <a:p>
            <a:pPr/>
            <a:r>
              <a:t>Problem</a:t>
            </a:r>
          </a:p>
        </p:txBody>
      </p:sp>
      <p:sp>
        <p:nvSpPr>
          <p:cNvPr id="197" name="TextBox 21"/>
          <p:cNvSpPr txBox="1"/>
          <p:nvPr/>
        </p:nvSpPr>
        <p:spPr>
          <a:xfrm>
            <a:off x="2552806" y="5033900"/>
            <a:ext cx="7365957" cy="42913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600">
                <a:solidFill>
                  <a:srgbClr val="FFFFFF"/>
                </a:solidFill>
              </a:defRPr>
            </a:pPr>
            <a:r>
              <a:t>Over </a:t>
            </a:r>
            <a:r>
              <a:rPr u="sng"/>
              <a:t>100000</a:t>
            </a:r>
            <a:r>
              <a:t> posts per day</a:t>
            </a:r>
          </a:p>
          <a:p>
            <a:pPr>
              <a:defRPr sz="3600">
                <a:solidFill>
                  <a:srgbClr val="FFFFFF"/>
                </a:solidFill>
              </a:defRPr>
            </a:pPr>
          </a:p>
          <a:p>
            <a:pPr>
              <a:defRPr sz="3600" u="sng">
                <a:solidFill>
                  <a:srgbClr val="FFFFFF"/>
                </a:solidFill>
              </a:defRPr>
            </a:pPr>
            <a:r>
              <a:t>36,500,000 </a:t>
            </a:r>
            <a:r>
              <a:rPr u="none"/>
              <a:t>pieces of content per year!</a:t>
            </a:r>
            <a:endParaRPr u="none"/>
          </a:p>
          <a:p>
            <a:pPr>
              <a:defRPr sz="3600">
                <a:solidFill>
                  <a:srgbClr val="FFFFFF"/>
                </a:solidFill>
              </a:defRPr>
            </a:pPr>
          </a:p>
          <a:p>
            <a:pPr>
              <a:defRPr sz="3600">
                <a:solidFill>
                  <a:srgbClr val="FFFFFF"/>
                </a:solidFill>
              </a:defRPr>
            </a:pPr>
          </a:p>
          <a:p>
            <a:pPr>
              <a:defRPr sz="2400">
                <a:solidFill>
                  <a:srgbClr val="FFFFFF"/>
                </a:solidFill>
              </a:defRPr>
            </a:pPr>
            <a:r>
              <a:t>But how to Capitalize on it when there is so much?</a:t>
            </a:r>
          </a:p>
          <a:p>
            <a:pPr>
              <a:defRPr sz="2400">
                <a:solidFill>
                  <a:srgbClr val="FFFFFF"/>
                </a:solidFill>
              </a:defRPr>
            </a:pPr>
          </a:p>
          <a:p>
            <a:pPr>
              <a:defRPr sz="2400" u="sng">
                <a:solidFill>
                  <a:srgbClr val="FFFFFF"/>
                </a:solidFill>
              </a:defRPr>
            </a:pPr>
            <a:r>
              <a:t>Analysis to find Social Buzz’s top 5 most popular categories of content</a:t>
            </a:r>
          </a:p>
        </p:txBody>
      </p:sp>
      <p:pic>
        <p:nvPicPr>
          <p:cNvPr id="198" name="Audio 22" descr="Audio 22"/>
          <p:cNvPicPr>
            <a:picLocks noChangeAspect="0"/>
          </p:cNvPicPr>
          <p:nvPr>
            <a:audioFile r:link="rId7"/>
            <p:extLst>
              <p:ext uri="{DAA4B4D4-6D71-4841-9C94-3DE7FCFB9230}">
                <p14:media xmlns:p14="http://schemas.microsoft.com/office/powerpoint/2010/main" r:embed="rId8"/>
              </p:ext>
            </p:extLst>
          </p:nvPr>
        </p:nvPicPr>
        <p:blipFill>
          <a:blip r:embed="rId9">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0" advTm="73000" p14:dur="1200">
        <p:fad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45520" fill="hold"/>
                                        <p:tgtEl>
                                          <p:spTgt spid="198"/>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Subtype="1" presetID="22" grpId="2" fill="hold">
                                  <p:stCondLst>
                                    <p:cond delay="0"/>
                                  </p:stCondLst>
                                  <p:iterate type="el" backwards="0">
                                    <p:tmAbs val="0"/>
                                  </p:iterate>
                                  <p:childTnLst>
                                    <p:set>
                                      <p:cBhvr>
                                        <p:cTn id="10" fill="hold"/>
                                        <p:tgtEl>
                                          <p:spTgt spid="197"/>
                                        </p:tgtEl>
                                        <p:attrNameLst>
                                          <p:attrName>style.visibility</p:attrName>
                                        </p:attrNameLst>
                                      </p:cBhvr>
                                      <p:to>
                                        <p:strVal val="visible"/>
                                      </p:to>
                                    </p:set>
                                    <p:animEffect filter="wipe(up)" transition="in">
                                      <p:cBhvr>
                                        <p:cTn id="11" dur="5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12" fill="hold" display="0">
                  <p:stCondLst>
                    <p:cond delay="indefinite"/>
                  </p:stCondLst>
                </p:cTn>
                <p:tgtEl>
                  <p:spTgt spid="198"/>
                </p:tgtEl>
              </p:cMediaNode>
            </p:audio>
          </p:childTnLst>
        </p:cTn>
      </p:par>
    </p:tnLst>
    <p:bldLst>
      <p:bldP build="whole" bldLvl="1" animBg="1" rev="0" advAuto="0" spid="197" grpId="2"/>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Freeform 27"/>
          <p:cNvSpPr/>
          <p:nvPr/>
        </p:nvSpPr>
        <p:spPr>
          <a:xfrm>
            <a:off x="11734799" y="1333499"/>
            <a:ext cx="2085139" cy="2085139"/>
          </a:xfrm>
          <a:prstGeom prst="ellipse">
            <a:avLst/>
          </a:prstGeom>
          <a:solidFill>
            <a:srgbClr val="A100FF"/>
          </a:solidFill>
          <a:ln w="12700">
            <a:miter lim="400000"/>
          </a:ln>
        </p:spPr>
        <p:txBody>
          <a:bodyPr lIns="45719" rIns="45719"/>
          <a:lstStyle/>
          <a:p>
            <a:pPr/>
          </a:p>
        </p:txBody>
      </p:sp>
      <p:grpSp>
        <p:nvGrpSpPr>
          <p:cNvPr id="215" name="Group 2"/>
          <p:cNvGrpSpPr/>
          <p:nvPr/>
        </p:nvGrpSpPr>
        <p:grpSpPr>
          <a:xfrm>
            <a:off x="506722" y="406152"/>
            <a:ext cx="9939845" cy="9474694"/>
            <a:chOff x="0" y="0"/>
            <a:chExt cx="9939843" cy="9474692"/>
          </a:xfrm>
        </p:grpSpPr>
        <p:pic>
          <p:nvPicPr>
            <p:cNvPr id="203" name="Picture 3" descr="Picture 3"/>
            <p:cNvPicPr>
              <a:picLocks noChangeAspect="1"/>
            </p:cNvPicPr>
            <p:nvPr/>
          </p:nvPicPr>
          <p:blipFill>
            <a:blip r:embed="rId3">
              <a:alphaModFix amt="80000"/>
              <a:extLst/>
            </a:blip>
            <a:stretch>
              <a:fillRect/>
            </a:stretch>
          </p:blipFill>
          <p:spPr>
            <a:xfrm>
              <a:off x="2562015" y="0"/>
              <a:ext cx="2253799" cy="2096033"/>
            </a:xfrm>
            <a:prstGeom prst="rect">
              <a:avLst/>
            </a:prstGeom>
            <a:ln w="12700" cap="flat">
              <a:noFill/>
              <a:miter lim="400000"/>
            </a:ln>
            <a:effectLst/>
          </p:spPr>
        </p:pic>
        <p:pic>
          <p:nvPicPr>
            <p:cNvPr id="204" name="Picture 4" descr="Picture 4"/>
            <p:cNvPicPr>
              <a:picLocks noChangeAspect="1"/>
            </p:cNvPicPr>
            <p:nvPr/>
          </p:nvPicPr>
          <p:blipFill>
            <a:blip r:embed="rId3">
              <a:alphaModFix amt="80000"/>
              <a:extLst/>
            </a:blip>
            <a:stretch>
              <a:fillRect/>
            </a:stretch>
          </p:blipFill>
          <p:spPr>
            <a:xfrm>
              <a:off x="2562015" y="7378660"/>
              <a:ext cx="2253799" cy="2096033"/>
            </a:xfrm>
            <a:prstGeom prst="rect">
              <a:avLst/>
            </a:prstGeom>
            <a:ln w="12700" cap="flat">
              <a:noFill/>
              <a:miter lim="400000"/>
            </a:ln>
            <a:effectLst/>
          </p:spPr>
        </p:pic>
        <p:pic>
          <p:nvPicPr>
            <p:cNvPr id="205" name="Picture 5" descr="Picture 5"/>
            <p:cNvPicPr>
              <a:picLocks noChangeAspect="1"/>
            </p:cNvPicPr>
            <p:nvPr/>
          </p:nvPicPr>
          <p:blipFill>
            <a:blip r:embed="rId3">
              <a:alphaModFix amt="80000"/>
              <a:extLst/>
            </a:blip>
            <a:stretch>
              <a:fillRect/>
            </a:stretch>
          </p:blipFill>
          <p:spPr>
            <a:xfrm>
              <a:off x="0" y="0"/>
              <a:ext cx="2253799" cy="2096033"/>
            </a:xfrm>
            <a:prstGeom prst="rect">
              <a:avLst/>
            </a:prstGeom>
            <a:ln w="12700" cap="flat">
              <a:noFill/>
              <a:miter lim="400000"/>
            </a:ln>
            <a:effectLst/>
          </p:spPr>
        </p:pic>
        <p:pic>
          <p:nvPicPr>
            <p:cNvPr id="206" name="Picture 6" descr="Picture 6"/>
            <p:cNvPicPr>
              <a:picLocks noChangeAspect="1"/>
            </p:cNvPicPr>
            <p:nvPr/>
          </p:nvPicPr>
          <p:blipFill>
            <a:blip r:embed="rId3">
              <a:alphaModFix amt="80000"/>
              <a:extLst/>
            </a:blip>
            <a:stretch>
              <a:fillRect/>
            </a:stretch>
          </p:blipFill>
          <p:spPr>
            <a:xfrm>
              <a:off x="0" y="2459553"/>
              <a:ext cx="2253799" cy="2096034"/>
            </a:xfrm>
            <a:prstGeom prst="rect">
              <a:avLst/>
            </a:prstGeom>
            <a:ln w="12700" cap="flat">
              <a:noFill/>
              <a:miter lim="400000"/>
            </a:ln>
            <a:effectLst/>
          </p:spPr>
        </p:pic>
        <p:pic>
          <p:nvPicPr>
            <p:cNvPr id="207" name="Picture 7" descr="Picture 7"/>
            <p:cNvPicPr>
              <a:picLocks noChangeAspect="1"/>
            </p:cNvPicPr>
            <p:nvPr/>
          </p:nvPicPr>
          <p:blipFill>
            <a:blip r:embed="rId3">
              <a:alphaModFix amt="80000"/>
              <a:extLst/>
            </a:blip>
            <a:stretch>
              <a:fillRect/>
            </a:stretch>
          </p:blipFill>
          <p:spPr>
            <a:xfrm>
              <a:off x="0" y="4919106"/>
              <a:ext cx="2253799" cy="2096034"/>
            </a:xfrm>
            <a:prstGeom prst="rect">
              <a:avLst/>
            </a:prstGeom>
            <a:ln w="12700" cap="flat">
              <a:noFill/>
              <a:miter lim="400000"/>
            </a:ln>
            <a:effectLst/>
          </p:spPr>
        </p:pic>
        <p:pic>
          <p:nvPicPr>
            <p:cNvPr id="208" name="Picture 8" descr="Picture 8"/>
            <p:cNvPicPr>
              <a:picLocks noChangeAspect="1"/>
            </p:cNvPicPr>
            <p:nvPr/>
          </p:nvPicPr>
          <p:blipFill>
            <a:blip r:embed="rId3">
              <a:alphaModFix amt="80000"/>
              <a:extLst/>
            </a:blip>
            <a:stretch>
              <a:fillRect/>
            </a:stretch>
          </p:blipFill>
          <p:spPr>
            <a:xfrm>
              <a:off x="0" y="7378660"/>
              <a:ext cx="2253799" cy="2096033"/>
            </a:xfrm>
            <a:prstGeom prst="rect">
              <a:avLst/>
            </a:prstGeom>
            <a:ln w="12700" cap="flat">
              <a:noFill/>
              <a:miter lim="400000"/>
            </a:ln>
            <a:effectLst/>
          </p:spPr>
        </p:pic>
        <p:pic>
          <p:nvPicPr>
            <p:cNvPr id="209" name="Picture 9" descr="Picture 9"/>
            <p:cNvPicPr>
              <a:picLocks noChangeAspect="1"/>
            </p:cNvPicPr>
            <p:nvPr/>
          </p:nvPicPr>
          <p:blipFill>
            <a:blip r:embed="rId3">
              <a:alphaModFix amt="80000"/>
              <a:extLst/>
            </a:blip>
            <a:stretch>
              <a:fillRect/>
            </a:stretch>
          </p:blipFill>
          <p:spPr>
            <a:xfrm>
              <a:off x="5124029" y="0"/>
              <a:ext cx="2253800" cy="2096033"/>
            </a:xfrm>
            <a:prstGeom prst="rect">
              <a:avLst/>
            </a:prstGeom>
            <a:ln w="12700" cap="flat">
              <a:noFill/>
              <a:miter lim="400000"/>
            </a:ln>
            <a:effectLst/>
          </p:spPr>
        </p:pic>
        <p:pic>
          <p:nvPicPr>
            <p:cNvPr id="210" name="Picture 10" descr="Picture 10"/>
            <p:cNvPicPr>
              <a:picLocks noChangeAspect="1"/>
            </p:cNvPicPr>
            <p:nvPr/>
          </p:nvPicPr>
          <p:blipFill>
            <a:blip r:embed="rId3">
              <a:alphaModFix amt="80000"/>
              <a:extLst/>
            </a:blip>
            <a:stretch>
              <a:fillRect/>
            </a:stretch>
          </p:blipFill>
          <p:spPr>
            <a:xfrm>
              <a:off x="5124029" y="7378660"/>
              <a:ext cx="2253800" cy="2096033"/>
            </a:xfrm>
            <a:prstGeom prst="rect">
              <a:avLst/>
            </a:prstGeom>
            <a:ln w="12700" cap="flat">
              <a:noFill/>
              <a:miter lim="400000"/>
            </a:ln>
            <a:effectLst/>
          </p:spPr>
        </p:pic>
        <p:pic>
          <p:nvPicPr>
            <p:cNvPr id="211" name="Picture 11" descr="Picture 11"/>
            <p:cNvPicPr>
              <a:picLocks noChangeAspect="1"/>
            </p:cNvPicPr>
            <p:nvPr/>
          </p:nvPicPr>
          <p:blipFill>
            <a:blip r:embed="rId3">
              <a:alphaModFix amt="80000"/>
              <a:extLst/>
            </a:blip>
            <a:stretch>
              <a:fillRect/>
            </a:stretch>
          </p:blipFill>
          <p:spPr>
            <a:xfrm>
              <a:off x="7686044" y="0"/>
              <a:ext cx="2253800" cy="2096033"/>
            </a:xfrm>
            <a:prstGeom prst="rect">
              <a:avLst/>
            </a:prstGeom>
            <a:ln w="12700" cap="flat">
              <a:noFill/>
              <a:miter lim="400000"/>
            </a:ln>
            <a:effectLst/>
          </p:spPr>
        </p:pic>
        <p:pic>
          <p:nvPicPr>
            <p:cNvPr id="212" name="Picture 12" descr="Picture 12"/>
            <p:cNvPicPr>
              <a:picLocks noChangeAspect="1"/>
            </p:cNvPicPr>
            <p:nvPr/>
          </p:nvPicPr>
          <p:blipFill>
            <a:blip r:embed="rId3">
              <a:alphaModFix amt="80000"/>
              <a:extLst/>
            </a:blip>
            <a:stretch>
              <a:fillRect/>
            </a:stretch>
          </p:blipFill>
          <p:spPr>
            <a:xfrm>
              <a:off x="7686044" y="2459553"/>
              <a:ext cx="2253800" cy="2096034"/>
            </a:xfrm>
            <a:prstGeom prst="rect">
              <a:avLst/>
            </a:prstGeom>
            <a:ln w="12700" cap="flat">
              <a:noFill/>
              <a:miter lim="400000"/>
            </a:ln>
            <a:effectLst/>
          </p:spPr>
        </p:pic>
        <p:pic>
          <p:nvPicPr>
            <p:cNvPr id="213" name="Picture 13" descr="Picture 13"/>
            <p:cNvPicPr>
              <a:picLocks noChangeAspect="1"/>
            </p:cNvPicPr>
            <p:nvPr/>
          </p:nvPicPr>
          <p:blipFill>
            <a:blip r:embed="rId3">
              <a:alphaModFix amt="80000"/>
              <a:extLst/>
            </a:blip>
            <a:stretch>
              <a:fillRect/>
            </a:stretch>
          </p:blipFill>
          <p:spPr>
            <a:xfrm>
              <a:off x="7686044" y="4919106"/>
              <a:ext cx="2253800" cy="2096034"/>
            </a:xfrm>
            <a:prstGeom prst="rect">
              <a:avLst/>
            </a:prstGeom>
            <a:ln w="12700" cap="flat">
              <a:noFill/>
              <a:miter lim="400000"/>
            </a:ln>
            <a:effectLst/>
          </p:spPr>
        </p:pic>
        <p:pic>
          <p:nvPicPr>
            <p:cNvPr id="214" name="Picture 14" descr="Picture 14"/>
            <p:cNvPicPr>
              <a:picLocks noChangeAspect="1"/>
            </p:cNvPicPr>
            <p:nvPr/>
          </p:nvPicPr>
          <p:blipFill>
            <a:blip r:embed="rId3">
              <a:alphaModFix amt="80000"/>
              <a:extLst/>
            </a:blip>
            <a:stretch>
              <a:fillRect/>
            </a:stretch>
          </p:blipFill>
          <p:spPr>
            <a:xfrm>
              <a:off x="7686044" y="7378660"/>
              <a:ext cx="2253800" cy="2096033"/>
            </a:xfrm>
            <a:prstGeom prst="rect">
              <a:avLst/>
            </a:prstGeom>
            <a:ln w="12700" cap="flat">
              <a:noFill/>
              <a:miter lim="400000"/>
            </a:ln>
            <a:effectLst/>
          </p:spPr>
        </p:pic>
      </p:grpSp>
      <p:sp>
        <p:nvSpPr>
          <p:cNvPr id="216" name="AutoShape 15"/>
          <p:cNvSpPr/>
          <p:nvPr/>
        </p:nvSpPr>
        <p:spPr>
          <a:xfrm>
            <a:off x="2110744" y="1860354"/>
            <a:ext cx="6750817" cy="6635947"/>
          </a:xfrm>
          <a:prstGeom prst="rect">
            <a:avLst/>
          </a:prstGeom>
          <a:solidFill>
            <a:srgbClr val="FFFFFF"/>
          </a:solidFill>
          <a:ln w="12700">
            <a:miter lim="400000"/>
          </a:ln>
        </p:spPr>
        <p:txBody>
          <a:bodyPr lIns="45719" rIns="45719"/>
          <a:lstStyle/>
          <a:p>
            <a:pPr/>
          </a:p>
        </p:txBody>
      </p:sp>
      <p:sp>
        <p:nvSpPr>
          <p:cNvPr id="217" name="Freeform 17"/>
          <p:cNvSpPr/>
          <p:nvPr/>
        </p:nvSpPr>
        <p:spPr>
          <a:xfrm>
            <a:off x="11810999" y="7353299"/>
            <a:ext cx="2085139" cy="2085139"/>
          </a:xfrm>
          <a:prstGeom prst="ellipse">
            <a:avLst/>
          </a:prstGeom>
          <a:solidFill>
            <a:srgbClr val="A100FF"/>
          </a:solidFill>
          <a:ln w="12700">
            <a:miter lim="400000"/>
          </a:ln>
        </p:spPr>
        <p:txBody>
          <a:bodyPr lIns="45719" rIns="45719"/>
          <a:lstStyle/>
          <a:p>
            <a:pPr/>
          </a:p>
        </p:txBody>
      </p:sp>
      <p:grpSp>
        <p:nvGrpSpPr>
          <p:cNvPr id="220" name="Group 18"/>
          <p:cNvGrpSpPr/>
          <p:nvPr/>
        </p:nvGrpSpPr>
        <p:grpSpPr>
          <a:xfrm>
            <a:off x="11302020" y="1203256"/>
            <a:ext cx="2123087" cy="2123083"/>
            <a:chOff x="0" y="0"/>
            <a:chExt cx="2123086" cy="2123082"/>
          </a:xfrm>
        </p:grpSpPr>
        <p:sp>
          <p:nvSpPr>
            <p:cNvPr id="218" name="Freeform 19"/>
            <p:cNvSpPr/>
            <p:nvPr/>
          </p:nvSpPr>
          <p:spPr>
            <a:xfrm>
              <a:off x="14678" y="19352"/>
              <a:ext cx="2093731" cy="2084408"/>
            </a:xfrm>
            <a:custGeom>
              <a:avLst/>
              <a:gdLst/>
              <a:ahLst/>
              <a:cxnLst>
                <a:cxn ang="0">
                  <a:pos x="wd2" y="hd2"/>
                </a:cxn>
                <a:cxn ang="5400000">
                  <a:pos x="wd2" y="hd2"/>
                </a:cxn>
                <a:cxn ang="10800000">
                  <a:pos x="wd2" y="hd2"/>
                </a:cxn>
                <a:cxn ang="16200000">
                  <a:pos x="wd2" y="hd2"/>
                </a:cxn>
              </a:cxnLst>
              <a:rect l="0" t="0" r="r" b="b"/>
              <a:pathLst>
                <a:path w="20676" h="21566" fill="norm" stroke="1" extrusionOk="0">
                  <a:moveTo>
                    <a:pt x="10338" y="0"/>
                  </a:moveTo>
                  <a:cubicBezTo>
                    <a:pt x="6650" y="-17"/>
                    <a:pt x="3235" y="2034"/>
                    <a:pt x="1387" y="5378"/>
                  </a:cubicBezTo>
                  <a:cubicBezTo>
                    <a:pt x="-462" y="8721"/>
                    <a:pt x="-462" y="12845"/>
                    <a:pt x="1387" y="16188"/>
                  </a:cubicBezTo>
                  <a:cubicBezTo>
                    <a:pt x="3235" y="19532"/>
                    <a:pt x="6650" y="21583"/>
                    <a:pt x="10338" y="21566"/>
                  </a:cubicBezTo>
                  <a:cubicBezTo>
                    <a:pt x="14026" y="21583"/>
                    <a:pt x="17441" y="19532"/>
                    <a:pt x="19289" y="16188"/>
                  </a:cubicBezTo>
                  <a:cubicBezTo>
                    <a:pt x="21138" y="12845"/>
                    <a:pt x="21138" y="8721"/>
                    <a:pt x="19289" y="5378"/>
                  </a:cubicBezTo>
                  <a:cubicBezTo>
                    <a:pt x="17441" y="2034"/>
                    <a:pt x="14026" y="-17"/>
                    <a:pt x="10338" y="0"/>
                  </a:cubicBezTo>
                  <a:close/>
                </a:path>
              </a:pathLst>
            </a:custGeom>
            <a:blipFill rotWithShape="1">
              <a:blip r:embed="rId4"/>
              <a:srcRect l="0" t="0" r="0" b="0"/>
              <a:stretch>
                <a:fillRect/>
              </a:stretch>
            </a:blipFill>
            <a:ln w="9525" cap="flat">
              <a:solidFill>
                <a:srgbClr val="00BAFF"/>
              </a:solidFill>
              <a:prstDash val="solid"/>
              <a:round/>
            </a:ln>
            <a:effectLst/>
          </p:spPr>
          <p:txBody>
            <a:bodyPr wrap="square" lIns="45719" tIns="45719" rIns="45719" bIns="45719" numCol="1" anchor="t">
              <a:noAutofit/>
            </a:bodyPr>
            <a:lstStyle/>
            <a:p>
              <a:pPr/>
            </a:p>
          </p:txBody>
        </p:sp>
        <p:sp>
          <p:nvSpPr>
            <p:cNvPr id="219" name="Freeform 20"/>
            <p:cNvSpPr/>
            <p:nvPr/>
          </p:nvSpPr>
          <p:spPr>
            <a:xfrm>
              <a:off x="0" y="0"/>
              <a:ext cx="2123087" cy="2123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394"/>
                  </a:moveTo>
                  <a:cubicBezTo>
                    <a:pt x="5062" y="394"/>
                    <a:pt x="394" y="5062"/>
                    <a:pt x="394" y="10800"/>
                  </a:cubicBezTo>
                  <a:cubicBezTo>
                    <a:pt x="394" y="16538"/>
                    <a:pt x="5062" y="21206"/>
                    <a:pt x="10800" y="21206"/>
                  </a:cubicBezTo>
                  <a:cubicBezTo>
                    <a:pt x="16538" y="21206"/>
                    <a:pt x="21206" y="16538"/>
                    <a:pt x="21206" y="10800"/>
                  </a:cubicBezTo>
                  <a:cubicBezTo>
                    <a:pt x="21206" y="5062"/>
                    <a:pt x="16538" y="394"/>
                    <a:pt x="10800" y="394"/>
                  </a:cubicBezTo>
                  <a:close/>
                </a:path>
              </a:pathLst>
            </a:custGeom>
            <a:solidFill>
              <a:srgbClr val="2E44D8"/>
            </a:solidFill>
            <a:ln w="12700" cap="flat">
              <a:noFill/>
              <a:miter lim="400000"/>
            </a:ln>
            <a:effectLst/>
          </p:spPr>
          <p:txBody>
            <a:bodyPr wrap="square" lIns="45719" tIns="45719" rIns="45719" bIns="45719" numCol="1" anchor="t">
              <a:noAutofit/>
            </a:bodyPr>
            <a:lstStyle/>
            <a:p>
              <a:pPr/>
            </a:p>
          </p:txBody>
        </p:sp>
      </p:grpSp>
      <p:sp>
        <p:nvSpPr>
          <p:cNvPr id="221" name="Freeform 22"/>
          <p:cNvSpPr/>
          <p:nvPr/>
        </p:nvSpPr>
        <p:spPr>
          <a:xfrm>
            <a:off x="11825795" y="4274206"/>
            <a:ext cx="2085138" cy="2085138"/>
          </a:xfrm>
          <a:prstGeom prst="ellipse">
            <a:avLst/>
          </a:prstGeom>
          <a:solidFill>
            <a:srgbClr val="A100FF"/>
          </a:solidFill>
          <a:ln w="12700">
            <a:miter lim="400000"/>
          </a:ln>
        </p:spPr>
        <p:txBody>
          <a:bodyPr lIns="45719" rIns="45719"/>
          <a:lstStyle/>
          <a:p>
            <a:pPr/>
          </a:p>
        </p:txBody>
      </p:sp>
      <p:grpSp>
        <p:nvGrpSpPr>
          <p:cNvPr id="224" name="Group 23"/>
          <p:cNvGrpSpPr/>
          <p:nvPr/>
        </p:nvGrpSpPr>
        <p:grpSpPr>
          <a:xfrm>
            <a:off x="11443638" y="4002073"/>
            <a:ext cx="2123088" cy="2123083"/>
            <a:chOff x="0" y="0"/>
            <a:chExt cx="2123087" cy="2123082"/>
          </a:xfrm>
        </p:grpSpPr>
        <p:sp>
          <p:nvSpPr>
            <p:cNvPr id="222" name="Freeform 24"/>
            <p:cNvSpPr/>
            <p:nvPr/>
          </p:nvSpPr>
          <p:spPr>
            <a:xfrm>
              <a:off x="14678" y="19352"/>
              <a:ext cx="2093731" cy="2084408"/>
            </a:xfrm>
            <a:custGeom>
              <a:avLst/>
              <a:gdLst/>
              <a:ahLst/>
              <a:cxnLst>
                <a:cxn ang="0">
                  <a:pos x="wd2" y="hd2"/>
                </a:cxn>
                <a:cxn ang="5400000">
                  <a:pos x="wd2" y="hd2"/>
                </a:cxn>
                <a:cxn ang="10800000">
                  <a:pos x="wd2" y="hd2"/>
                </a:cxn>
                <a:cxn ang="16200000">
                  <a:pos x="wd2" y="hd2"/>
                </a:cxn>
              </a:cxnLst>
              <a:rect l="0" t="0" r="r" b="b"/>
              <a:pathLst>
                <a:path w="20676" h="21566" fill="norm" stroke="1" extrusionOk="0">
                  <a:moveTo>
                    <a:pt x="10338" y="0"/>
                  </a:moveTo>
                  <a:cubicBezTo>
                    <a:pt x="6650" y="-17"/>
                    <a:pt x="3235" y="2034"/>
                    <a:pt x="1387" y="5378"/>
                  </a:cubicBezTo>
                  <a:cubicBezTo>
                    <a:pt x="-462" y="8721"/>
                    <a:pt x="-462" y="12845"/>
                    <a:pt x="1387" y="16188"/>
                  </a:cubicBezTo>
                  <a:cubicBezTo>
                    <a:pt x="3235" y="19532"/>
                    <a:pt x="6650" y="21583"/>
                    <a:pt x="10338" y="21566"/>
                  </a:cubicBezTo>
                  <a:cubicBezTo>
                    <a:pt x="14026" y="21583"/>
                    <a:pt x="17441" y="19532"/>
                    <a:pt x="19289" y="16188"/>
                  </a:cubicBezTo>
                  <a:cubicBezTo>
                    <a:pt x="21138" y="12845"/>
                    <a:pt x="21138" y="8721"/>
                    <a:pt x="19289" y="5378"/>
                  </a:cubicBezTo>
                  <a:cubicBezTo>
                    <a:pt x="17441" y="2034"/>
                    <a:pt x="14026" y="-17"/>
                    <a:pt x="10338" y="0"/>
                  </a:cubicBezTo>
                  <a:close/>
                </a:path>
              </a:pathLst>
            </a:custGeom>
            <a:blipFill rotWithShape="1">
              <a:blip r:embed="rId5"/>
              <a:srcRect l="0" t="0" r="0" b="0"/>
              <a:stretch>
                <a:fillRect/>
              </a:stretch>
            </a:blipFill>
            <a:ln w="9525" cap="flat">
              <a:solidFill>
                <a:srgbClr val="00BAFF"/>
              </a:solidFill>
              <a:prstDash val="solid"/>
              <a:round/>
            </a:ln>
            <a:effectLst/>
          </p:spPr>
          <p:txBody>
            <a:bodyPr wrap="square" lIns="45719" tIns="45719" rIns="45719" bIns="45719" numCol="1" anchor="t">
              <a:noAutofit/>
            </a:bodyPr>
            <a:lstStyle/>
            <a:p>
              <a:pPr/>
            </a:p>
          </p:txBody>
        </p:sp>
        <p:sp>
          <p:nvSpPr>
            <p:cNvPr id="223" name="Freeform 25"/>
            <p:cNvSpPr/>
            <p:nvPr/>
          </p:nvSpPr>
          <p:spPr>
            <a:xfrm>
              <a:off x="0" y="0"/>
              <a:ext cx="2123088" cy="2123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394"/>
                  </a:moveTo>
                  <a:cubicBezTo>
                    <a:pt x="5062" y="394"/>
                    <a:pt x="394" y="5062"/>
                    <a:pt x="394" y="10800"/>
                  </a:cubicBezTo>
                  <a:cubicBezTo>
                    <a:pt x="394" y="16538"/>
                    <a:pt x="5062" y="21206"/>
                    <a:pt x="10800" y="21206"/>
                  </a:cubicBezTo>
                  <a:cubicBezTo>
                    <a:pt x="16538" y="21206"/>
                    <a:pt x="21206" y="16538"/>
                    <a:pt x="21206" y="10800"/>
                  </a:cubicBezTo>
                  <a:cubicBezTo>
                    <a:pt x="21206" y="5062"/>
                    <a:pt x="16538" y="394"/>
                    <a:pt x="10800" y="394"/>
                  </a:cubicBezTo>
                  <a:close/>
                </a:path>
              </a:pathLst>
            </a:custGeom>
            <a:solidFill>
              <a:srgbClr val="2E44D8"/>
            </a:solidFill>
            <a:ln w="12700" cap="flat">
              <a:noFill/>
              <a:miter lim="400000"/>
            </a:ln>
            <a:effectLst/>
          </p:spPr>
          <p:txBody>
            <a:bodyPr wrap="square" lIns="45719" tIns="45719" rIns="45719" bIns="45719" numCol="1" anchor="t">
              <a:noAutofit/>
            </a:bodyPr>
            <a:lstStyle/>
            <a:p>
              <a:pPr/>
            </a:p>
          </p:txBody>
        </p:sp>
      </p:grpSp>
      <p:sp>
        <p:nvSpPr>
          <p:cNvPr id="225" name="TextBox 31"/>
          <p:cNvSpPr txBox="1"/>
          <p:nvPr/>
        </p:nvSpPr>
        <p:spPr>
          <a:xfrm>
            <a:off x="2670507" y="3331798"/>
            <a:ext cx="5612274" cy="363728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9600"/>
              </a:lnSpc>
              <a:defRPr spc="-79" sz="8000">
                <a:latin typeface="Graphik"/>
                <a:ea typeface="Graphik"/>
                <a:cs typeface="Graphik"/>
                <a:sym typeface="Graphik"/>
              </a:defRPr>
            </a:lvl1pPr>
          </a:lstStyle>
          <a:p>
            <a:pPr/>
            <a:r>
              <a:t>The Analytics team</a:t>
            </a:r>
          </a:p>
        </p:txBody>
      </p:sp>
      <p:sp>
        <p:nvSpPr>
          <p:cNvPr id="226" name="TextBox 31"/>
          <p:cNvSpPr txBox="1"/>
          <p:nvPr/>
        </p:nvSpPr>
        <p:spPr>
          <a:xfrm>
            <a:off x="14492748" y="1506989"/>
            <a:ext cx="2956561" cy="1129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ANDREW FLEMING</a:t>
            </a:r>
          </a:p>
          <a:p>
            <a:pPr>
              <a:defRPr b="1" sz="2400"/>
            </a:pPr>
            <a:r>
              <a:t>Chief Technology Architect</a:t>
            </a:r>
          </a:p>
        </p:txBody>
      </p:sp>
      <p:sp>
        <p:nvSpPr>
          <p:cNvPr id="227" name="TextBox 32"/>
          <p:cNvSpPr txBox="1"/>
          <p:nvPr/>
        </p:nvSpPr>
        <p:spPr>
          <a:xfrm>
            <a:off x="14468095" y="4494262"/>
            <a:ext cx="2634025" cy="7607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MARCUS</a:t>
            </a:r>
            <a:r>
              <a:rPr sz="2000"/>
              <a:t> </a:t>
            </a:r>
            <a:r>
              <a:t>ROMPTON</a:t>
            </a:r>
            <a:endParaRPr sz="2000"/>
          </a:p>
          <a:p>
            <a:pPr>
              <a:defRPr b="1" sz="2400"/>
            </a:pPr>
            <a:r>
              <a:t>Senior Principal</a:t>
            </a:r>
          </a:p>
        </p:txBody>
      </p:sp>
      <p:sp>
        <p:nvSpPr>
          <p:cNvPr id="228" name="TextBox 33"/>
          <p:cNvSpPr txBox="1"/>
          <p:nvPr/>
        </p:nvSpPr>
        <p:spPr>
          <a:xfrm>
            <a:off x="14588573" y="7567606"/>
            <a:ext cx="2575561" cy="7607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400"/>
            </a:pPr>
            <a:r>
              <a:t>TUSHAR KUMAR</a:t>
            </a:r>
          </a:p>
          <a:p>
            <a:pPr>
              <a:defRPr b="1" sz="2400"/>
            </a:pPr>
            <a:r>
              <a:t>Data Analyst</a:t>
            </a:r>
          </a:p>
        </p:txBody>
      </p:sp>
      <p:pic>
        <p:nvPicPr>
          <p:cNvPr id="229" name="Audio 27" descr="Audio 27"/>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14173200" y="7972425"/>
            <a:ext cx="571500" cy="571500"/>
          </a:xfrm>
          <a:prstGeom prst="rect">
            <a:avLst/>
          </a:prstGeom>
          <a:ln w="12700">
            <a:miter lim="400000"/>
          </a:ln>
        </p:spPr>
      </p:pic>
      <p:sp>
        <p:nvSpPr>
          <p:cNvPr id="230" name="Text"/>
          <p:cNvSpPr txBox="1"/>
          <p:nvPr/>
        </p:nvSpPr>
        <p:spPr>
          <a:xfrm>
            <a:off x="9072880" y="5008879"/>
            <a:ext cx="1224519"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defRPr sz="1200">
                <a:latin typeface="Times Roman"/>
                <a:ea typeface="Times Roman"/>
                <a:cs typeface="Times Roman"/>
                <a:sym typeface="Times Roman"/>
              </a:defRPr>
            </a:lvl1pPr>
          </a:lstStyle>
          <a:p>
            <a:pPr/>
            <a:r>
              <a:t> </a:t>
            </a:r>
          </a:p>
        </p:txBody>
      </p:sp>
      <p:sp>
        <p:nvSpPr>
          <p:cNvPr id="231" name="Text"/>
          <p:cNvSpPr txBox="1"/>
          <p:nvPr/>
        </p:nvSpPr>
        <p:spPr>
          <a:xfrm>
            <a:off x="9199880" y="5135879"/>
            <a:ext cx="970519"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defRPr sz="1200">
                <a:latin typeface="Times Roman"/>
                <a:ea typeface="Times Roman"/>
                <a:cs typeface="Times Roman"/>
                <a:sym typeface="Times Roman"/>
              </a:defRPr>
            </a:lvl1pPr>
          </a:lstStyle>
          <a:p>
            <a:pPr/>
            <a:r>
              <a:t> </a:t>
            </a:r>
          </a:p>
        </p:txBody>
      </p:sp>
      <p:grpSp>
        <p:nvGrpSpPr>
          <p:cNvPr id="234" name="Group 23"/>
          <p:cNvGrpSpPr/>
          <p:nvPr/>
        </p:nvGrpSpPr>
        <p:grpSpPr>
          <a:xfrm>
            <a:off x="11456026" y="7049028"/>
            <a:ext cx="2123088" cy="2123083"/>
            <a:chOff x="0" y="0"/>
            <a:chExt cx="2123087" cy="2123082"/>
          </a:xfrm>
        </p:grpSpPr>
        <p:sp>
          <p:nvSpPr>
            <p:cNvPr id="232" name="Freeform 24"/>
            <p:cNvSpPr/>
            <p:nvPr/>
          </p:nvSpPr>
          <p:spPr>
            <a:xfrm>
              <a:off x="14678" y="19352"/>
              <a:ext cx="2093731" cy="2084408"/>
            </a:xfrm>
            <a:custGeom>
              <a:avLst/>
              <a:gdLst/>
              <a:ahLst/>
              <a:cxnLst>
                <a:cxn ang="0">
                  <a:pos x="wd2" y="hd2"/>
                </a:cxn>
                <a:cxn ang="5400000">
                  <a:pos x="wd2" y="hd2"/>
                </a:cxn>
                <a:cxn ang="10800000">
                  <a:pos x="wd2" y="hd2"/>
                </a:cxn>
                <a:cxn ang="16200000">
                  <a:pos x="wd2" y="hd2"/>
                </a:cxn>
              </a:cxnLst>
              <a:rect l="0" t="0" r="r" b="b"/>
              <a:pathLst>
                <a:path w="20676" h="21566" fill="norm" stroke="1" extrusionOk="0">
                  <a:moveTo>
                    <a:pt x="10338" y="0"/>
                  </a:moveTo>
                  <a:cubicBezTo>
                    <a:pt x="6650" y="-17"/>
                    <a:pt x="3235" y="2034"/>
                    <a:pt x="1387" y="5378"/>
                  </a:cubicBezTo>
                  <a:cubicBezTo>
                    <a:pt x="-462" y="8721"/>
                    <a:pt x="-462" y="12845"/>
                    <a:pt x="1387" y="16188"/>
                  </a:cubicBezTo>
                  <a:cubicBezTo>
                    <a:pt x="3235" y="19532"/>
                    <a:pt x="6650" y="21583"/>
                    <a:pt x="10338" y="21566"/>
                  </a:cubicBezTo>
                  <a:cubicBezTo>
                    <a:pt x="14026" y="21583"/>
                    <a:pt x="17441" y="19532"/>
                    <a:pt x="19289" y="16188"/>
                  </a:cubicBezTo>
                  <a:cubicBezTo>
                    <a:pt x="21138" y="12845"/>
                    <a:pt x="21138" y="8721"/>
                    <a:pt x="19289" y="5378"/>
                  </a:cubicBezTo>
                  <a:cubicBezTo>
                    <a:pt x="17441" y="2034"/>
                    <a:pt x="14026" y="-17"/>
                    <a:pt x="10338" y="0"/>
                  </a:cubicBezTo>
                  <a:close/>
                </a:path>
              </a:pathLst>
            </a:custGeom>
            <a:blipFill rotWithShape="1">
              <a:blip r:embed="rId5"/>
              <a:srcRect l="0" t="0" r="0" b="0"/>
              <a:stretch>
                <a:fillRect/>
              </a:stretch>
            </a:blipFill>
            <a:ln w="9525" cap="flat">
              <a:solidFill>
                <a:srgbClr val="00BAFF"/>
              </a:solidFill>
              <a:prstDash val="solid"/>
              <a:round/>
            </a:ln>
            <a:effectLst/>
          </p:spPr>
          <p:txBody>
            <a:bodyPr wrap="square" lIns="45719" tIns="45719" rIns="45719" bIns="45719" numCol="1" anchor="t">
              <a:noAutofit/>
            </a:bodyPr>
            <a:lstStyle/>
            <a:p>
              <a:pPr/>
            </a:p>
          </p:txBody>
        </p:sp>
        <p:sp>
          <p:nvSpPr>
            <p:cNvPr id="233" name="Freeform 25"/>
            <p:cNvSpPr/>
            <p:nvPr/>
          </p:nvSpPr>
          <p:spPr>
            <a:xfrm>
              <a:off x="0" y="0"/>
              <a:ext cx="2123088" cy="21230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1600"/>
                  </a:moveTo>
                  <a:cubicBezTo>
                    <a:pt x="4845" y="21600"/>
                    <a:pt x="0" y="16755"/>
                    <a:pt x="0" y="10800"/>
                  </a:cubicBezTo>
                  <a:cubicBezTo>
                    <a:pt x="0" y="4845"/>
                    <a:pt x="4845" y="0"/>
                    <a:pt x="10800" y="0"/>
                  </a:cubicBezTo>
                  <a:cubicBezTo>
                    <a:pt x="16755" y="0"/>
                    <a:pt x="21600" y="4845"/>
                    <a:pt x="21600" y="10800"/>
                  </a:cubicBezTo>
                  <a:cubicBezTo>
                    <a:pt x="21600" y="16755"/>
                    <a:pt x="16755" y="21600"/>
                    <a:pt x="10800" y="21600"/>
                  </a:cubicBezTo>
                  <a:close/>
                  <a:moveTo>
                    <a:pt x="10800" y="394"/>
                  </a:moveTo>
                  <a:cubicBezTo>
                    <a:pt x="5062" y="394"/>
                    <a:pt x="394" y="5062"/>
                    <a:pt x="394" y="10800"/>
                  </a:cubicBezTo>
                  <a:cubicBezTo>
                    <a:pt x="394" y="16538"/>
                    <a:pt x="5062" y="21206"/>
                    <a:pt x="10800" y="21206"/>
                  </a:cubicBezTo>
                  <a:cubicBezTo>
                    <a:pt x="16538" y="21206"/>
                    <a:pt x="21206" y="16538"/>
                    <a:pt x="21206" y="10800"/>
                  </a:cubicBezTo>
                  <a:cubicBezTo>
                    <a:pt x="21206" y="5062"/>
                    <a:pt x="16538" y="394"/>
                    <a:pt x="10800" y="394"/>
                  </a:cubicBezTo>
                  <a:close/>
                </a:path>
              </a:pathLst>
            </a:custGeom>
            <a:solidFill>
              <a:srgbClr val="2E44D8"/>
            </a:solidFill>
            <a:ln w="12700" cap="flat">
              <a:noFill/>
              <a:miter lim="400000"/>
            </a:ln>
            <a:effectLst/>
          </p:spPr>
          <p:txBody>
            <a:bodyPr wrap="square" lIns="45719" tIns="45719" rIns="45719" bIns="45719" numCol="1" anchor="t">
              <a:noAutofit/>
            </a:bodyPr>
            <a:lstStyle/>
            <a:p>
              <a:p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84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3647" fill="hold"/>
                                        <p:tgtEl>
                                          <p:spTgt spid="229"/>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Subtype="4" presetID="2" grpId="2" fill="hold">
                                  <p:stCondLst>
                                    <p:cond delay="0"/>
                                  </p:stCondLst>
                                  <p:iterate type="el" backwards="0">
                                    <p:tmAbs val="0"/>
                                  </p:iterate>
                                  <p:childTnLst>
                                    <p:set>
                                      <p:cBhvr>
                                        <p:cTn id="10" fill="hold"/>
                                        <p:tgtEl>
                                          <p:spTgt spid="220"/>
                                        </p:tgtEl>
                                        <p:attrNameLst>
                                          <p:attrName>style.visibility</p:attrName>
                                        </p:attrNameLst>
                                      </p:cBhvr>
                                      <p:to>
                                        <p:strVal val="visible"/>
                                      </p:to>
                                    </p:set>
                                    <p:anim calcmode="lin" valueType="num">
                                      <p:cBhvr>
                                        <p:cTn id="11" dur="1000" fill="hold"/>
                                        <p:tgtEl>
                                          <p:spTgt spid="220"/>
                                        </p:tgtEl>
                                        <p:attrNameLst>
                                          <p:attrName>ppt_x</p:attrName>
                                        </p:attrNameLst>
                                      </p:cBhvr>
                                      <p:tavLst>
                                        <p:tav tm="0">
                                          <p:val>
                                            <p:strVal val="#ppt_x"/>
                                          </p:val>
                                        </p:tav>
                                        <p:tav tm="100000">
                                          <p:val>
                                            <p:strVal val="#ppt_x"/>
                                          </p:val>
                                        </p:tav>
                                      </p:tavLst>
                                    </p:anim>
                                    <p:anim calcmode="lin" valueType="num">
                                      <p:cBhvr>
                                        <p:cTn id="12" dur="1000" fill="hold"/>
                                        <p:tgtEl>
                                          <p:spTgt spid="22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4" presetID="2" grpId="3" fill="hold">
                                  <p:stCondLst>
                                    <p:cond delay="0"/>
                                  </p:stCondLst>
                                  <p:iterate type="el" backwards="0">
                                    <p:tmAbs val="0"/>
                                  </p:iterate>
                                  <p:childTnLst>
                                    <p:set>
                                      <p:cBhvr>
                                        <p:cTn id="16" fill="hold"/>
                                        <p:tgtEl>
                                          <p:spTgt spid="224"/>
                                        </p:tgtEl>
                                        <p:attrNameLst>
                                          <p:attrName>style.visibility</p:attrName>
                                        </p:attrNameLst>
                                      </p:cBhvr>
                                      <p:to>
                                        <p:strVal val="visible"/>
                                      </p:to>
                                    </p:set>
                                    <p:anim calcmode="lin" valueType="num">
                                      <p:cBhvr>
                                        <p:cTn id="17" dur="1000" fill="hold"/>
                                        <p:tgtEl>
                                          <p:spTgt spid="224"/>
                                        </p:tgtEl>
                                        <p:attrNameLst>
                                          <p:attrName>ppt_x</p:attrName>
                                        </p:attrNameLst>
                                      </p:cBhvr>
                                      <p:tavLst>
                                        <p:tav tm="0">
                                          <p:val>
                                            <p:strVal val="#ppt_x"/>
                                          </p:val>
                                        </p:tav>
                                        <p:tav tm="100000">
                                          <p:val>
                                            <p:strVal val="#ppt_x"/>
                                          </p:val>
                                        </p:tav>
                                      </p:tavLst>
                                    </p:anim>
                                    <p:anim calcmode="lin" valueType="num">
                                      <p:cBhvr>
                                        <p:cTn id="18" dur="1000" fill="hold"/>
                                        <p:tgtEl>
                                          <p:spTgt spid="22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4" presetID="2" grpId="4" fill="hold">
                                  <p:stCondLst>
                                    <p:cond delay="0"/>
                                  </p:stCondLst>
                                  <p:iterate type="el" backwards="0">
                                    <p:tmAbs val="0"/>
                                  </p:iterate>
                                  <p:childTnLst>
                                    <p:set>
                                      <p:cBhvr>
                                        <p:cTn id="22" fill="hold"/>
                                        <p:tgtEl>
                                          <p:spTgt spid="234"/>
                                        </p:tgtEl>
                                        <p:attrNameLst>
                                          <p:attrName>style.visibility</p:attrName>
                                        </p:attrNameLst>
                                      </p:cBhvr>
                                      <p:to>
                                        <p:strVal val="visible"/>
                                      </p:to>
                                    </p:set>
                                    <p:anim calcmode="lin" valueType="num">
                                      <p:cBhvr>
                                        <p:cTn id="23" dur="1000" fill="hold"/>
                                        <p:tgtEl>
                                          <p:spTgt spid="234"/>
                                        </p:tgtEl>
                                        <p:attrNameLst>
                                          <p:attrName>ppt_x</p:attrName>
                                        </p:attrNameLst>
                                      </p:cBhvr>
                                      <p:tavLst>
                                        <p:tav tm="0">
                                          <p:val>
                                            <p:strVal val="#ppt_x"/>
                                          </p:val>
                                        </p:tav>
                                        <p:tav tm="100000">
                                          <p:val>
                                            <p:strVal val="#ppt_x"/>
                                          </p:val>
                                        </p:tav>
                                      </p:tavLst>
                                    </p:anim>
                                    <p:anim calcmode="lin" valueType="num">
                                      <p:cBhvr>
                                        <p:cTn id="24" dur="1000" fill="hold"/>
                                        <p:tgtEl>
                                          <p:spTgt spid="2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25" fill="hold" display="0">
                  <p:stCondLst>
                    <p:cond delay="indefinite"/>
                  </p:stCondLst>
                </p:cTn>
                <p:tgtEl>
                  <p:spTgt spid="229"/>
                </p:tgtEl>
              </p:cMediaNode>
            </p:audio>
          </p:childTnLst>
        </p:cTn>
      </p:par>
    </p:tnLst>
    <p:bldLst>
      <p:bldP build="whole" bldLvl="1" animBg="1" rev="0" advAuto="0" spid="220" grpId="2"/>
      <p:bldP build="whole" bldLvl="1" animBg="1" rev="0" advAuto="0" spid="234" grpId="4"/>
      <p:bldP build="whole" bldLvl="1" animBg="1" rev="0" advAuto="0" spid="224" grpId="3"/>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A100FF"/>
        </a:solidFill>
      </p:bgPr>
    </p:bg>
    <p:spTree>
      <p:nvGrpSpPr>
        <p:cNvPr id="1" name=""/>
        <p:cNvGrpSpPr/>
        <p:nvPr/>
      </p:nvGrpSpPr>
      <p:grpSpPr>
        <a:xfrm>
          <a:off x="0" y="0"/>
          <a:ext cx="0" cy="0"/>
          <a:chOff x="0" y="0"/>
          <a:chExt cx="0" cy="0"/>
        </a:xfrm>
      </p:grpSpPr>
      <p:grpSp>
        <p:nvGrpSpPr>
          <p:cNvPr id="248" name="Group 2"/>
          <p:cNvGrpSpPr/>
          <p:nvPr/>
        </p:nvGrpSpPr>
        <p:grpSpPr>
          <a:xfrm>
            <a:off x="445295" y="406152"/>
            <a:ext cx="10042536" cy="9474694"/>
            <a:chOff x="0" y="0"/>
            <a:chExt cx="10042534" cy="9474692"/>
          </a:xfrm>
        </p:grpSpPr>
        <p:pic>
          <p:nvPicPr>
            <p:cNvPr id="238" name="Picture 3" descr="Picture 3"/>
            <p:cNvPicPr>
              <a:picLocks noChangeAspect="1"/>
            </p:cNvPicPr>
            <p:nvPr/>
          </p:nvPicPr>
          <p:blipFill>
            <a:blip r:embed="rId3">
              <a:alphaModFix amt="80000"/>
              <a:extLst/>
            </a:blip>
            <a:srcRect l="0" t="0" r="10232" b="0"/>
            <a:stretch>
              <a:fillRect/>
            </a:stretch>
          </p:blipFill>
          <p:spPr>
            <a:xfrm>
              <a:off x="5192490" y="4919106"/>
              <a:ext cx="2023191" cy="2096034"/>
            </a:xfrm>
            <a:prstGeom prst="rect">
              <a:avLst/>
            </a:prstGeom>
            <a:ln w="12700" cap="flat">
              <a:noFill/>
              <a:miter lim="400000"/>
            </a:ln>
            <a:effectLst/>
          </p:spPr>
        </p:pic>
        <p:pic>
          <p:nvPicPr>
            <p:cNvPr id="239" name="Picture 4" descr="Picture 4"/>
            <p:cNvPicPr>
              <a:picLocks noChangeAspect="1"/>
            </p:cNvPicPr>
            <p:nvPr/>
          </p:nvPicPr>
          <p:blipFill>
            <a:blip r:embed="rId3">
              <a:alphaModFix amt="80000"/>
              <a:extLst/>
            </a:blip>
            <a:stretch>
              <a:fillRect/>
            </a:stretch>
          </p:blipFill>
          <p:spPr>
            <a:xfrm>
              <a:off x="5192490" y="7378660"/>
              <a:ext cx="2253800" cy="2096033"/>
            </a:xfrm>
            <a:prstGeom prst="rect">
              <a:avLst/>
            </a:prstGeom>
            <a:ln w="12700" cap="flat">
              <a:noFill/>
              <a:miter lim="400000"/>
            </a:ln>
            <a:effectLst/>
          </p:spPr>
        </p:pic>
        <p:pic>
          <p:nvPicPr>
            <p:cNvPr id="240" name="Picture 5" descr="Picture 5"/>
            <p:cNvPicPr>
              <a:picLocks noChangeAspect="1"/>
            </p:cNvPicPr>
            <p:nvPr/>
          </p:nvPicPr>
          <p:blipFill>
            <a:blip r:embed="rId3">
              <a:alphaModFix amt="80000"/>
              <a:extLst/>
            </a:blip>
            <a:stretch>
              <a:fillRect/>
            </a:stretch>
          </p:blipFill>
          <p:spPr>
            <a:xfrm>
              <a:off x="2596244" y="2459553"/>
              <a:ext cx="2253800" cy="2096034"/>
            </a:xfrm>
            <a:prstGeom prst="rect">
              <a:avLst/>
            </a:prstGeom>
            <a:ln w="12700" cap="flat">
              <a:noFill/>
              <a:miter lim="400000"/>
            </a:ln>
            <a:effectLst/>
          </p:spPr>
        </p:pic>
        <p:pic>
          <p:nvPicPr>
            <p:cNvPr id="241" name="Picture 6" descr="Picture 6"/>
            <p:cNvPicPr>
              <a:picLocks noChangeAspect="1"/>
            </p:cNvPicPr>
            <p:nvPr/>
          </p:nvPicPr>
          <p:blipFill>
            <a:blip r:embed="rId3">
              <a:alphaModFix amt="80000"/>
              <a:extLst/>
            </a:blip>
            <a:stretch>
              <a:fillRect/>
            </a:stretch>
          </p:blipFill>
          <p:spPr>
            <a:xfrm>
              <a:off x="2596244" y="4919106"/>
              <a:ext cx="2253800" cy="2096034"/>
            </a:xfrm>
            <a:prstGeom prst="rect">
              <a:avLst/>
            </a:prstGeom>
            <a:ln w="12700" cap="flat">
              <a:noFill/>
              <a:miter lim="400000"/>
            </a:ln>
            <a:effectLst/>
          </p:spPr>
        </p:pic>
        <p:pic>
          <p:nvPicPr>
            <p:cNvPr id="242" name="Picture 7" descr="Picture 7"/>
            <p:cNvPicPr>
              <a:picLocks noChangeAspect="1"/>
            </p:cNvPicPr>
            <p:nvPr/>
          </p:nvPicPr>
          <p:blipFill>
            <a:blip r:embed="rId3">
              <a:alphaModFix amt="80000"/>
              <a:extLst/>
            </a:blip>
            <a:stretch>
              <a:fillRect/>
            </a:stretch>
          </p:blipFill>
          <p:spPr>
            <a:xfrm>
              <a:off x="2596244" y="7378660"/>
              <a:ext cx="2253800" cy="2096033"/>
            </a:xfrm>
            <a:prstGeom prst="rect">
              <a:avLst/>
            </a:prstGeom>
            <a:ln w="12700" cap="flat">
              <a:noFill/>
              <a:miter lim="400000"/>
            </a:ln>
            <a:effectLst/>
          </p:spPr>
        </p:pic>
        <p:pic>
          <p:nvPicPr>
            <p:cNvPr id="243" name="Picture 8" descr="Picture 8"/>
            <p:cNvPicPr>
              <a:picLocks noChangeAspect="1"/>
            </p:cNvPicPr>
            <p:nvPr/>
          </p:nvPicPr>
          <p:blipFill>
            <a:blip r:embed="rId3">
              <a:alphaModFix amt="80000"/>
              <a:extLst/>
            </a:blip>
            <a:stretch>
              <a:fillRect/>
            </a:stretch>
          </p:blipFill>
          <p:spPr>
            <a:xfrm>
              <a:off x="0" y="0"/>
              <a:ext cx="2253799" cy="2096033"/>
            </a:xfrm>
            <a:prstGeom prst="rect">
              <a:avLst/>
            </a:prstGeom>
            <a:ln w="12700" cap="flat">
              <a:noFill/>
              <a:miter lim="400000"/>
            </a:ln>
            <a:effectLst/>
          </p:spPr>
        </p:pic>
        <p:pic>
          <p:nvPicPr>
            <p:cNvPr id="244" name="Picture 9" descr="Picture 9"/>
            <p:cNvPicPr>
              <a:picLocks noChangeAspect="1"/>
            </p:cNvPicPr>
            <p:nvPr/>
          </p:nvPicPr>
          <p:blipFill>
            <a:blip r:embed="rId3">
              <a:alphaModFix amt="80000"/>
              <a:extLst/>
            </a:blip>
            <a:stretch>
              <a:fillRect/>
            </a:stretch>
          </p:blipFill>
          <p:spPr>
            <a:xfrm>
              <a:off x="0" y="2459553"/>
              <a:ext cx="2253799" cy="2096034"/>
            </a:xfrm>
            <a:prstGeom prst="rect">
              <a:avLst/>
            </a:prstGeom>
            <a:ln w="12700" cap="flat">
              <a:noFill/>
              <a:miter lim="400000"/>
            </a:ln>
            <a:effectLst/>
          </p:spPr>
        </p:pic>
        <p:pic>
          <p:nvPicPr>
            <p:cNvPr id="245" name="Picture 10" descr="Picture 10"/>
            <p:cNvPicPr>
              <a:picLocks noChangeAspect="1"/>
            </p:cNvPicPr>
            <p:nvPr/>
          </p:nvPicPr>
          <p:blipFill>
            <a:blip r:embed="rId3">
              <a:alphaModFix amt="80000"/>
              <a:extLst/>
            </a:blip>
            <a:stretch>
              <a:fillRect/>
            </a:stretch>
          </p:blipFill>
          <p:spPr>
            <a:xfrm>
              <a:off x="0" y="4919106"/>
              <a:ext cx="2253799" cy="2096034"/>
            </a:xfrm>
            <a:prstGeom prst="rect">
              <a:avLst/>
            </a:prstGeom>
            <a:ln w="12700" cap="flat">
              <a:noFill/>
              <a:miter lim="400000"/>
            </a:ln>
            <a:effectLst/>
          </p:spPr>
        </p:pic>
        <p:pic>
          <p:nvPicPr>
            <p:cNvPr id="246" name="Picture 11" descr="Picture 11"/>
            <p:cNvPicPr>
              <a:picLocks noChangeAspect="1"/>
            </p:cNvPicPr>
            <p:nvPr/>
          </p:nvPicPr>
          <p:blipFill>
            <a:blip r:embed="rId3">
              <a:alphaModFix amt="80000"/>
              <a:extLst/>
            </a:blip>
            <a:stretch>
              <a:fillRect/>
            </a:stretch>
          </p:blipFill>
          <p:spPr>
            <a:xfrm>
              <a:off x="0" y="7378660"/>
              <a:ext cx="2253799" cy="2096033"/>
            </a:xfrm>
            <a:prstGeom prst="rect">
              <a:avLst/>
            </a:prstGeom>
            <a:ln w="12700" cap="flat">
              <a:noFill/>
              <a:miter lim="400000"/>
            </a:ln>
            <a:effectLst/>
          </p:spPr>
        </p:pic>
        <p:pic>
          <p:nvPicPr>
            <p:cNvPr id="247" name="Picture 12" descr="Picture 12"/>
            <p:cNvPicPr>
              <a:picLocks noChangeAspect="1"/>
            </p:cNvPicPr>
            <p:nvPr/>
          </p:nvPicPr>
          <p:blipFill>
            <a:blip r:embed="rId3">
              <a:alphaModFix amt="80000"/>
              <a:extLst/>
            </a:blip>
            <a:stretch>
              <a:fillRect/>
            </a:stretch>
          </p:blipFill>
          <p:spPr>
            <a:xfrm>
              <a:off x="7788735" y="7378660"/>
              <a:ext cx="2253800" cy="2096033"/>
            </a:xfrm>
            <a:prstGeom prst="rect">
              <a:avLst/>
            </a:prstGeom>
            <a:ln w="12700" cap="flat">
              <a:noFill/>
              <a:miter lim="400000"/>
            </a:ln>
            <a:effectLst/>
          </p:spPr>
        </p:pic>
      </p:grpSp>
      <p:grpSp>
        <p:nvGrpSpPr>
          <p:cNvPr id="251" name="Group 13"/>
          <p:cNvGrpSpPr/>
          <p:nvPr/>
        </p:nvGrpSpPr>
        <p:grpSpPr>
          <a:xfrm>
            <a:off x="1903390" y="1027892"/>
            <a:ext cx="1854964" cy="1781249"/>
            <a:chOff x="0" y="0"/>
            <a:chExt cx="1854962" cy="1781247"/>
          </a:xfrm>
        </p:grpSpPr>
        <p:sp>
          <p:nvSpPr>
            <p:cNvPr id="249" name="Freeform 15"/>
            <p:cNvSpPr/>
            <p:nvPr/>
          </p:nvSpPr>
          <p:spPr>
            <a:xfrm>
              <a:off x="-1" y="256923"/>
              <a:ext cx="1524326" cy="1524326"/>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250" name="Picture 16" descr="Picture 16"/>
            <p:cNvPicPr>
              <a:picLocks noChangeAspect="1"/>
            </p:cNvPicPr>
            <p:nvPr/>
          </p:nvPicPr>
          <p:blipFill>
            <a:blip r:embed="rId4">
              <a:extLst/>
            </a:blip>
            <a:srcRect l="0" t="0" r="0" b="321"/>
            <a:stretch>
              <a:fillRect/>
            </a:stretch>
          </p:blipFill>
          <p:spPr>
            <a:xfrm rot="16484542">
              <a:off x="268615" y="58912"/>
              <a:ext cx="1524325" cy="1527575"/>
            </a:xfrm>
            <a:prstGeom prst="rect">
              <a:avLst/>
            </a:prstGeom>
            <a:ln w="12700" cap="flat">
              <a:noFill/>
              <a:miter lim="400000"/>
            </a:ln>
            <a:effectLst/>
          </p:spPr>
        </p:pic>
      </p:grpSp>
      <p:grpSp>
        <p:nvGrpSpPr>
          <p:cNvPr id="254" name="Group 17"/>
          <p:cNvGrpSpPr/>
          <p:nvPr/>
        </p:nvGrpSpPr>
        <p:grpSpPr>
          <a:xfrm>
            <a:off x="3758753" y="2639980"/>
            <a:ext cx="1854963" cy="1781249"/>
            <a:chOff x="0" y="0"/>
            <a:chExt cx="1854962" cy="1781247"/>
          </a:xfrm>
        </p:grpSpPr>
        <p:sp>
          <p:nvSpPr>
            <p:cNvPr id="252" name="Freeform 19"/>
            <p:cNvSpPr/>
            <p:nvPr/>
          </p:nvSpPr>
          <p:spPr>
            <a:xfrm>
              <a:off x="-1" y="256923"/>
              <a:ext cx="1524326" cy="1524326"/>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253" name="Picture 20" descr="Picture 20"/>
            <p:cNvPicPr>
              <a:picLocks noChangeAspect="1"/>
            </p:cNvPicPr>
            <p:nvPr/>
          </p:nvPicPr>
          <p:blipFill>
            <a:blip r:embed="rId4">
              <a:extLst/>
            </a:blip>
            <a:srcRect l="0" t="0" r="0" b="321"/>
            <a:stretch>
              <a:fillRect/>
            </a:stretch>
          </p:blipFill>
          <p:spPr>
            <a:xfrm rot="16484542">
              <a:off x="268615" y="58912"/>
              <a:ext cx="1524325" cy="1527575"/>
            </a:xfrm>
            <a:prstGeom prst="rect">
              <a:avLst/>
            </a:prstGeom>
            <a:ln w="12700" cap="flat">
              <a:noFill/>
              <a:miter lim="400000"/>
            </a:ln>
            <a:effectLst/>
          </p:spPr>
        </p:pic>
      </p:grpSp>
      <p:grpSp>
        <p:nvGrpSpPr>
          <p:cNvPr id="257" name="Group 21"/>
          <p:cNvGrpSpPr/>
          <p:nvPr/>
        </p:nvGrpSpPr>
        <p:grpSpPr>
          <a:xfrm>
            <a:off x="5614116" y="4252068"/>
            <a:ext cx="1854964" cy="1781249"/>
            <a:chOff x="0" y="0"/>
            <a:chExt cx="1854962" cy="1781247"/>
          </a:xfrm>
        </p:grpSpPr>
        <p:sp>
          <p:nvSpPr>
            <p:cNvPr id="255" name="Freeform 23"/>
            <p:cNvSpPr/>
            <p:nvPr/>
          </p:nvSpPr>
          <p:spPr>
            <a:xfrm>
              <a:off x="-1" y="256923"/>
              <a:ext cx="1524326" cy="1524326"/>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256" name="Picture 24" descr="Picture 24"/>
            <p:cNvPicPr>
              <a:picLocks noChangeAspect="1"/>
            </p:cNvPicPr>
            <p:nvPr/>
          </p:nvPicPr>
          <p:blipFill>
            <a:blip r:embed="rId4">
              <a:extLst/>
            </a:blip>
            <a:srcRect l="0" t="0" r="0" b="321"/>
            <a:stretch>
              <a:fillRect/>
            </a:stretch>
          </p:blipFill>
          <p:spPr>
            <a:xfrm rot="16484542">
              <a:off x="268615" y="58912"/>
              <a:ext cx="1524325" cy="1527575"/>
            </a:xfrm>
            <a:prstGeom prst="rect">
              <a:avLst/>
            </a:prstGeom>
            <a:ln w="12700" cap="flat">
              <a:noFill/>
              <a:miter lim="400000"/>
            </a:ln>
            <a:effectLst/>
          </p:spPr>
        </p:pic>
      </p:grpSp>
      <p:grpSp>
        <p:nvGrpSpPr>
          <p:cNvPr id="260" name="Group 25"/>
          <p:cNvGrpSpPr/>
          <p:nvPr/>
        </p:nvGrpSpPr>
        <p:grpSpPr>
          <a:xfrm>
            <a:off x="7469479" y="5864156"/>
            <a:ext cx="1854963" cy="1781249"/>
            <a:chOff x="0" y="0"/>
            <a:chExt cx="1854962" cy="1781247"/>
          </a:xfrm>
        </p:grpSpPr>
        <p:sp>
          <p:nvSpPr>
            <p:cNvPr id="258" name="Freeform 27"/>
            <p:cNvSpPr/>
            <p:nvPr/>
          </p:nvSpPr>
          <p:spPr>
            <a:xfrm>
              <a:off x="-1" y="256923"/>
              <a:ext cx="1524326" cy="1524326"/>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259" name="Picture 28" descr="Picture 28"/>
            <p:cNvPicPr>
              <a:picLocks noChangeAspect="1"/>
            </p:cNvPicPr>
            <p:nvPr/>
          </p:nvPicPr>
          <p:blipFill>
            <a:blip r:embed="rId4">
              <a:extLst/>
            </a:blip>
            <a:srcRect l="0" t="0" r="0" b="321"/>
            <a:stretch>
              <a:fillRect/>
            </a:stretch>
          </p:blipFill>
          <p:spPr>
            <a:xfrm rot="16484542">
              <a:off x="268615" y="58912"/>
              <a:ext cx="1524325" cy="1527575"/>
            </a:xfrm>
            <a:prstGeom prst="rect">
              <a:avLst/>
            </a:prstGeom>
            <a:ln w="12700" cap="flat">
              <a:noFill/>
              <a:miter lim="400000"/>
            </a:ln>
            <a:effectLst/>
          </p:spPr>
        </p:pic>
      </p:grpSp>
      <p:grpSp>
        <p:nvGrpSpPr>
          <p:cNvPr id="263" name="Group 29"/>
          <p:cNvGrpSpPr/>
          <p:nvPr/>
        </p:nvGrpSpPr>
        <p:grpSpPr>
          <a:xfrm>
            <a:off x="9324843" y="7476243"/>
            <a:ext cx="1854963" cy="1781249"/>
            <a:chOff x="0" y="0"/>
            <a:chExt cx="1854962" cy="1781247"/>
          </a:xfrm>
        </p:grpSpPr>
        <p:sp>
          <p:nvSpPr>
            <p:cNvPr id="261" name="Freeform 31"/>
            <p:cNvSpPr/>
            <p:nvPr/>
          </p:nvSpPr>
          <p:spPr>
            <a:xfrm>
              <a:off x="-1" y="256923"/>
              <a:ext cx="1524326" cy="1524326"/>
            </a:xfrm>
            <a:prstGeom prst="ellipse">
              <a:avLst/>
            </a:prstGeom>
            <a:solidFill>
              <a:srgbClr val="2831A2"/>
            </a:solidFill>
            <a:ln w="12700" cap="flat">
              <a:noFill/>
              <a:miter lim="400000"/>
            </a:ln>
            <a:effectLst/>
          </p:spPr>
          <p:txBody>
            <a:bodyPr wrap="square" lIns="45719" tIns="45719" rIns="45719" bIns="45719" numCol="1" anchor="t">
              <a:noAutofit/>
            </a:bodyPr>
            <a:lstStyle/>
            <a:p>
              <a:pPr/>
            </a:p>
          </p:txBody>
        </p:sp>
        <p:pic>
          <p:nvPicPr>
            <p:cNvPr id="262" name="Picture 32" descr="Picture 32"/>
            <p:cNvPicPr>
              <a:picLocks noChangeAspect="1"/>
            </p:cNvPicPr>
            <p:nvPr/>
          </p:nvPicPr>
          <p:blipFill>
            <a:blip r:embed="rId4">
              <a:extLst/>
            </a:blip>
            <a:srcRect l="0" t="0" r="0" b="321"/>
            <a:stretch>
              <a:fillRect/>
            </a:stretch>
          </p:blipFill>
          <p:spPr>
            <a:xfrm rot="16484542">
              <a:off x="268615" y="58912"/>
              <a:ext cx="1524325" cy="1527575"/>
            </a:xfrm>
            <a:prstGeom prst="rect">
              <a:avLst/>
            </a:prstGeom>
            <a:ln w="12700" cap="flat">
              <a:noFill/>
              <a:miter lim="400000"/>
            </a:ln>
            <a:effectLst/>
          </p:spPr>
        </p:pic>
      </p:grpSp>
      <p:sp>
        <p:nvSpPr>
          <p:cNvPr id="264" name="TextBox 33"/>
          <p:cNvSpPr txBox="1"/>
          <p:nvPr/>
        </p:nvSpPr>
        <p:spPr>
          <a:xfrm>
            <a:off x="10667817" y="1028700"/>
            <a:ext cx="6642546" cy="11988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r">
              <a:lnSpc>
                <a:spcPts val="9600"/>
              </a:lnSpc>
              <a:defRPr spc="-79" sz="8000">
                <a:solidFill>
                  <a:srgbClr val="FFFFFF"/>
                </a:solidFill>
                <a:latin typeface="Graphik"/>
                <a:ea typeface="Graphik"/>
                <a:cs typeface="Graphik"/>
                <a:sym typeface="Graphik"/>
              </a:defRPr>
            </a:lvl1pPr>
          </a:lstStyle>
          <a:p>
            <a:pPr/>
            <a:r>
              <a:t>Process</a:t>
            </a:r>
          </a:p>
        </p:txBody>
      </p:sp>
      <p:sp>
        <p:nvSpPr>
          <p:cNvPr id="265" name="TextBox 34"/>
          <p:cNvSpPr txBox="1"/>
          <p:nvPr/>
        </p:nvSpPr>
        <p:spPr>
          <a:xfrm>
            <a:off x="2630944" y="1372358"/>
            <a:ext cx="1229488" cy="92873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spc="-640" sz="7100">
                <a:solidFill>
                  <a:srgbClr val="FFFFFF"/>
                </a:solidFill>
                <a:latin typeface="Clear Sans Regular Bold"/>
                <a:ea typeface="Clear Sans Regular Bold"/>
                <a:cs typeface="Clear Sans Regular Bold"/>
                <a:sym typeface="Clear Sans Regular Bold"/>
              </a:defRPr>
            </a:lvl1pPr>
          </a:lstStyle>
          <a:p>
            <a:pPr/>
            <a:r>
              <a:t>1</a:t>
            </a:r>
          </a:p>
        </p:txBody>
      </p:sp>
      <p:sp>
        <p:nvSpPr>
          <p:cNvPr id="266" name="TextBox 35"/>
          <p:cNvSpPr txBox="1"/>
          <p:nvPr/>
        </p:nvSpPr>
        <p:spPr>
          <a:xfrm>
            <a:off x="4534646" y="2984043"/>
            <a:ext cx="1229488" cy="92873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spc="-640" sz="7100">
                <a:solidFill>
                  <a:srgbClr val="FFFFFF"/>
                </a:solidFill>
                <a:latin typeface="Clear Sans Regular Bold"/>
                <a:ea typeface="Clear Sans Regular Bold"/>
                <a:cs typeface="Clear Sans Regular Bold"/>
                <a:sym typeface="Clear Sans Regular Bold"/>
              </a:defRPr>
            </a:lvl1pPr>
          </a:lstStyle>
          <a:p>
            <a:pPr/>
            <a:r>
              <a:t>2</a:t>
            </a:r>
          </a:p>
        </p:txBody>
      </p:sp>
      <p:sp>
        <p:nvSpPr>
          <p:cNvPr id="267" name="TextBox 36"/>
          <p:cNvSpPr txBox="1"/>
          <p:nvPr/>
        </p:nvSpPr>
        <p:spPr>
          <a:xfrm>
            <a:off x="10108223" y="7828619"/>
            <a:ext cx="1229488" cy="92873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spc="-640" sz="7100">
                <a:solidFill>
                  <a:srgbClr val="FFFFFF"/>
                </a:solidFill>
                <a:latin typeface="Clear Sans Regular Bold"/>
                <a:ea typeface="Clear Sans Regular Bold"/>
                <a:cs typeface="Clear Sans Regular Bold"/>
                <a:sym typeface="Clear Sans Regular Bold"/>
              </a:defRPr>
            </a:lvl1pPr>
          </a:lstStyle>
          <a:p>
            <a:pPr/>
            <a:r>
              <a:t>5</a:t>
            </a:r>
          </a:p>
        </p:txBody>
      </p:sp>
      <p:sp>
        <p:nvSpPr>
          <p:cNvPr id="268" name="TextBox 37"/>
          <p:cNvSpPr txBox="1"/>
          <p:nvPr/>
        </p:nvSpPr>
        <p:spPr>
          <a:xfrm>
            <a:off x="8193879" y="6204765"/>
            <a:ext cx="1229488" cy="92873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spc="-640" sz="7100">
                <a:solidFill>
                  <a:srgbClr val="FFFFFF"/>
                </a:solidFill>
                <a:latin typeface="Clear Sans Regular Bold"/>
                <a:ea typeface="Clear Sans Regular Bold"/>
                <a:cs typeface="Clear Sans Regular Bold"/>
                <a:sym typeface="Clear Sans Regular Bold"/>
              </a:defRPr>
            </a:lvl1pPr>
          </a:lstStyle>
          <a:p>
            <a:pPr/>
            <a:r>
              <a:t>4</a:t>
            </a:r>
          </a:p>
        </p:txBody>
      </p:sp>
      <p:sp>
        <p:nvSpPr>
          <p:cNvPr id="269" name="TextBox 38"/>
          <p:cNvSpPr txBox="1"/>
          <p:nvPr/>
        </p:nvSpPr>
        <p:spPr>
          <a:xfrm>
            <a:off x="6396749" y="4605251"/>
            <a:ext cx="1229488" cy="92873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spc="-640" sz="7100">
                <a:solidFill>
                  <a:srgbClr val="FFFFFF"/>
                </a:solidFill>
                <a:latin typeface="Clear Sans Regular Bold"/>
                <a:ea typeface="Clear Sans Regular Bold"/>
                <a:cs typeface="Clear Sans Regular Bold"/>
                <a:sym typeface="Clear Sans Regular Bold"/>
              </a:defRPr>
            </a:lvl1pPr>
          </a:lstStyle>
          <a:p>
            <a:pPr/>
            <a:r>
              <a:t>3</a:t>
            </a:r>
          </a:p>
        </p:txBody>
      </p:sp>
      <p:sp>
        <p:nvSpPr>
          <p:cNvPr id="270" name="TextBox 38"/>
          <p:cNvSpPr txBox="1"/>
          <p:nvPr/>
        </p:nvSpPr>
        <p:spPr>
          <a:xfrm>
            <a:off x="4102383" y="1348112"/>
            <a:ext cx="5402321"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FFFFFF"/>
                </a:solidFill>
              </a:defRPr>
            </a:lvl1pPr>
          </a:lstStyle>
          <a:p>
            <a:pPr/>
            <a:r>
              <a:t>Data Understanding</a:t>
            </a:r>
          </a:p>
        </p:txBody>
      </p:sp>
      <p:sp>
        <p:nvSpPr>
          <p:cNvPr id="271" name="TextBox 39"/>
          <p:cNvSpPr txBox="1"/>
          <p:nvPr/>
        </p:nvSpPr>
        <p:spPr>
          <a:xfrm>
            <a:off x="5809853" y="3107153"/>
            <a:ext cx="2338308"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FFFFFF"/>
                </a:solidFill>
              </a:defRPr>
            </a:lvl1pPr>
          </a:lstStyle>
          <a:p>
            <a:pPr/>
            <a:r>
              <a:t>Data Cleaning</a:t>
            </a:r>
          </a:p>
        </p:txBody>
      </p:sp>
      <p:sp>
        <p:nvSpPr>
          <p:cNvPr id="272" name="TextBox 40"/>
          <p:cNvSpPr txBox="1"/>
          <p:nvPr/>
        </p:nvSpPr>
        <p:spPr>
          <a:xfrm>
            <a:off x="7848945" y="4781367"/>
            <a:ext cx="2338308"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FFFFFF"/>
                </a:solidFill>
              </a:defRPr>
            </a:lvl1pPr>
          </a:lstStyle>
          <a:p>
            <a:pPr/>
            <a:r>
              <a:t>Data Modelling</a:t>
            </a:r>
          </a:p>
        </p:txBody>
      </p:sp>
      <p:sp>
        <p:nvSpPr>
          <p:cNvPr id="273" name="TextBox 41"/>
          <p:cNvSpPr txBox="1"/>
          <p:nvPr/>
        </p:nvSpPr>
        <p:spPr>
          <a:xfrm>
            <a:off x="9771604" y="6206232"/>
            <a:ext cx="2338308"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FFFFFF"/>
                </a:solidFill>
              </a:defRPr>
            </a:lvl1pPr>
          </a:lstStyle>
          <a:p>
            <a:pPr/>
            <a:r>
              <a:t>Data Analysis</a:t>
            </a:r>
          </a:p>
        </p:txBody>
      </p:sp>
      <p:sp>
        <p:nvSpPr>
          <p:cNvPr id="274" name="TextBox 42"/>
          <p:cNvSpPr txBox="1"/>
          <p:nvPr/>
        </p:nvSpPr>
        <p:spPr>
          <a:xfrm>
            <a:off x="11383430" y="8062732"/>
            <a:ext cx="2849797" cy="4447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800">
                <a:solidFill>
                  <a:srgbClr val="FFFFFF"/>
                </a:solidFill>
              </a:defRPr>
            </a:lvl1pPr>
          </a:lstStyle>
          <a:p>
            <a:pPr/>
            <a:r>
              <a:t>Uncover Insights</a:t>
            </a:r>
          </a:p>
        </p:txBody>
      </p:sp>
      <p:pic>
        <p:nvPicPr>
          <p:cNvPr id="275" name="Audio 43" descr="Audio 43"/>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0" advTm="50000" p14:dur="1200">
        <p:wipe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84626" fill="hold"/>
                                        <p:tgtEl>
                                          <p:spTgt spid="2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7" fill="hold" display="0">
                  <p:stCondLst>
                    <p:cond delay="indefinite"/>
                  </p:stCondLst>
                </p:cTn>
                <p:tgtEl>
                  <p:spTgt spid="27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9" name="Picture 2" descr="Picture 2"/>
          <p:cNvPicPr>
            <a:picLocks noChangeAspect="1"/>
          </p:cNvPicPr>
          <p:nvPr/>
        </p:nvPicPr>
        <p:blipFill>
          <a:blip r:embed="rId3">
            <a:extLst/>
          </a:blip>
          <a:stretch>
            <a:fillRect/>
          </a:stretch>
        </p:blipFill>
        <p:spPr>
          <a:xfrm>
            <a:off x="2127158" y="6480805"/>
            <a:ext cx="2972220" cy="881759"/>
          </a:xfrm>
          <a:prstGeom prst="rect">
            <a:avLst/>
          </a:prstGeom>
          <a:ln w="12700">
            <a:miter lim="400000"/>
          </a:ln>
        </p:spPr>
      </p:pic>
      <p:sp>
        <p:nvSpPr>
          <p:cNvPr id="280" name="TextBox 3"/>
          <p:cNvSpPr txBox="1"/>
          <p:nvPr/>
        </p:nvSpPr>
        <p:spPr>
          <a:xfrm>
            <a:off x="1028699" y="860915"/>
            <a:ext cx="4636131" cy="119888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9600"/>
              </a:lnSpc>
              <a:defRPr spc="-79" sz="8000">
                <a:latin typeface="Graphik"/>
                <a:ea typeface="Graphik"/>
                <a:cs typeface="Graphik"/>
                <a:sym typeface="Graphik"/>
              </a:defRPr>
            </a:lvl1pPr>
          </a:lstStyle>
          <a:p>
            <a:pPr/>
            <a:r>
              <a:t>Insights</a:t>
            </a:r>
          </a:p>
        </p:txBody>
      </p:sp>
      <p:grpSp>
        <p:nvGrpSpPr>
          <p:cNvPr id="288" name="Group 4"/>
          <p:cNvGrpSpPr/>
          <p:nvPr/>
        </p:nvGrpSpPr>
        <p:grpSpPr>
          <a:xfrm>
            <a:off x="517111" y="7810500"/>
            <a:ext cx="17253777" cy="2017080"/>
            <a:chOff x="0" y="0"/>
            <a:chExt cx="17253775" cy="2017079"/>
          </a:xfrm>
        </p:grpSpPr>
        <p:pic>
          <p:nvPicPr>
            <p:cNvPr id="281" name="Picture 5" descr="Picture 5"/>
            <p:cNvPicPr>
              <a:picLocks noChangeAspect="1"/>
            </p:cNvPicPr>
            <p:nvPr/>
          </p:nvPicPr>
          <p:blipFill>
            <a:blip r:embed="rId4">
              <a:alphaModFix amt="80000"/>
              <a:extLst/>
            </a:blip>
            <a:stretch>
              <a:fillRect/>
            </a:stretch>
          </p:blipFill>
          <p:spPr>
            <a:xfrm>
              <a:off x="12570726" y="0"/>
              <a:ext cx="2168904" cy="2017080"/>
            </a:xfrm>
            <a:prstGeom prst="rect">
              <a:avLst/>
            </a:prstGeom>
            <a:ln w="12700" cap="flat">
              <a:noFill/>
              <a:miter lim="400000"/>
            </a:ln>
            <a:effectLst/>
          </p:spPr>
        </p:pic>
        <p:pic>
          <p:nvPicPr>
            <p:cNvPr id="282" name="Picture 6" descr="Picture 6"/>
            <p:cNvPicPr>
              <a:picLocks noChangeAspect="1"/>
            </p:cNvPicPr>
            <p:nvPr/>
          </p:nvPicPr>
          <p:blipFill>
            <a:blip r:embed="rId4">
              <a:alphaModFix amt="80000"/>
              <a:extLst/>
            </a:blip>
            <a:stretch>
              <a:fillRect/>
            </a:stretch>
          </p:blipFill>
          <p:spPr>
            <a:xfrm>
              <a:off x="10056582" y="0"/>
              <a:ext cx="2168903" cy="2017080"/>
            </a:xfrm>
            <a:prstGeom prst="rect">
              <a:avLst/>
            </a:prstGeom>
            <a:ln w="12700" cap="flat">
              <a:noFill/>
              <a:miter lim="400000"/>
            </a:ln>
            <a:effectLst/>
          </p:spPr>
        </p:pic>
        <p:pic>
          <p:nvPicPr>
            <p:cNvPr id="283" name="Picture 7" descr="Picture 7"/>
            <p:cNvPicPr>
              <a:picLocks noChangeAspect="1"/>
            </p:cNvPicPr>
            <p:nvPr/>
          </p:nvPicPr>
          <p:blipFill>
            <a:blip r:embed="rId4">
              <a:alphaModFix amt="80000"/>
              <a:extLst/>
            </a:blip>
            <a:stretch>
              <a:fillRect/>
            </a:stretch>
          </p:blipFill>
          <p:spPr>
            <a:xfrm>
              <a:off x="7542436" y="0"/>
              <a:ext cx="2168904" cy="2017080"/>
            </a:xfrm>
            <a:prstGeom prst="rect">
              <a:avLst/>
            </a:prstGeom>
            <a:ln w="12700" cap="flat">
              <a:noFill/>
              <a:miter lim="400000"/>
            </a:ln>
            <a:effectLst/>
          </p:spPr>
        </p:pic>
        <p:pic>
          <p:nvPicPr>
            <p:cNvPr id="284" name="Picture 8" descr="Picture 8"/>
            <p:cNvPicPr>
              <a:picLocks noChangeAspect="1"/>
            </p:cNvPicPr>
            <p:nvPr/>
          </p:nvPicPr>
          <p:blipFill>
            <a:blip r:embed="rId4">
              <a:alphaModFix amt="80000"/>
              <a:extLst/>
            </a:blip>
            <a:stretch>
              <a:fillRect/>
            </a:stretch>
          </p:blipFill>
          <p:spPr>
            <a:xfrm>
              <a:off x="15084872" y="0"/>
              <a:ext cx="2168904" cy="2017080"/>
            </a:xfrm>
            <a:prstGeom prst="rect">
              <a:avLst/>
            </a:prstGeom>
            <a:ln w="12700" cap="flat">
              <a:noFill/>
              <a:miter lim="400000"/>
            </a:ln>
            <a:effectLst/>
          </p:spPr>
        </p:pic>
        <p:pic>
          <p:nvPicPr>
            <p:cNvPr id="285" name="Picture 9" descr="Picture 9"/>
            <p:cNvPicPr>
              <a:picLocks noChangeAspect="1"/>
            </p:cNvPicPr>
            <p:nvPr/>
          </p:nvPicPr>
          <p:blipFill>
            <a:blip r:embed="rId4">
              <a:alphaModFix amt="80000"/>
              <a:extLst/>
            </a:blip>
            <a:stretch>
              <a:fillRect/>
            </a:stretch>
          </p:blipFill>
          <p:spPr>
            <a:xfrm>
              <a:off x="5028290" y="0"/>
              <a:ext cx="2168904" cy="2017080"/>
            </a:xfrm>
            <a:prstGeom prst="rect">
              <a:avLst/>
            </a:prstGeom>
            <a:ln w="12700" cap="flat">
              <a:noFill/>
              <a:miter lim="400000"/>
            </a:ln>
            <a:effectLst/>
          </p:spPr>
        </p:pic>
        <p:pic>
          <p:nvPicPr>
            <p:cNvPr id="286" name="Picture 10" descr="Picture 10"/>
            <p:cNvPicPr>
              <a:picLocks noChangeAspect="1"/>
            </p:cNvPicPr>
            <p:nvPr/>
          </p:nvPicPr>
          <p:blipFill>
            <a:blip r:embed="rId4">
              <a:alphaModFix amt="80000"/>
              <a:extLst/>
            </a:blip>
            <a:stretch>
              <a:fillRect/>
            </a:stretch>
          </p:blipFill>
          <p:spPr>
            <a:xfrm>
              <a:off x="2514145" y="0"/>
              <a:ext cx="2168903" cy="2017080"/>
            </a:xfrm>
            <a:prstGeom prst="rect">
              <a:avLst/>
            </a:prstGeom>
            <a:ln w="12700" cap="flat">
              <a:noFill/>
              <a:miter lim="400000"/>
            </a:ln>
            <a:effectLst/>
          </p:spPr>
        </p:pic>
        <p:pic>
          <p:nvPicPr>
            <p:cNvPr id="287" name="Picture 11" descr="Picture 11"/>
            <p:cNvPicPr>
              <a:picLocks noChangeAspect="1"/>
            </p:cNvPicPr>
            <p:nvPr/>
          </p:nvPicPr>
          <p:blipFill>
            <a:blip r:embed="rId4">
              <a:alphaModFix amt="80000"/>
              <a:extLst/>
            </a:blip>
            <a:stretch>
              <a:fillRect/>
            </a:stretch>
          </p:blipFill>
          <p:spPr>
            <a:xfrm>
              <a:off x="-1" y="0"/>
              <a:ext cx="2168904" cy="2017080"/>
            </a:xfrm>
            <a:prstGeom prst="rect">
              <a:avLst/>
            </a:prstGeom>
            <a:ln w="12700" cap="flat">
              <a:noFill/>
              <a:miter lim="400000"/>
            </a:ln>
            <a:effectLst/>
          </p:spPr>
        </p:pic>
      </p:grpSp>
      <p:pic>
        <p:nvPicPr>
          <p:cNvPr id="289" name="Picture 12" descr="Picture 12"/>
          <p:cNvPicPr>
            <a:picLocks noChangeAspect="1"/>
          </p:cNvPicPr>
          <p:nvPr/>
        </p:nvPicPr>
        <p:blipFill>
          <a:blip r:embed="rId3">
            <a:extLst/>
          </a:blip>
          <a:stretch>
            <a:fillRect/>
          </a:stretch>
        </p:blipFill>
        <p:spPr>
          <a:xfrm>
            <a:off x="7272183" y="6480309"/>
            <a:ext cx="2972220" cy="881759"/>
          </a:xfrm>
          <a:prstGeom prst="rect">
            <a:avLst/>
          </a:prstGeom>
          <a:ln w="12700">
            <a:miter lim="400000"/>
          </a:ln>
        </p:spPr>
      </p:pic>
      <p:pic>
        <p:nvPicPr>
          <p:cNvPr id="290" name="Picture 13" descr="Picture 13"/>
          <p:cNvPicPr>
            <a:picLocks noChangeAspect="1"/>
          </p:cNvPicPr>
          <p:nvPr/>
        </p:nvPicPr>
        <p:blipFill>
          <a:blip r:embed="rId3">
            <a:extLst/>
          </a:blip>
          <a:stretch>
            <a:fillRect/>
          </a:stretch>
        </p:blipFill>
        <p:spPr>
          <a:xfrm>
            <a:off x="12670342" y="6480309"/>
            <a:ext cx="2972220" cy="881759"/>
          </a:xfrm>
          <a:prstGeom prst="rect">
            <a:avLst/>
          </a:prstGeom>
          <a:ln w="12700">
            <a:miter lim="400000"/>
          </a:ln>
        </p:spPr>
      </p:pic>
      <p:sp>
        <p:nvSpPr>
          <p:cNvPr id="291" name="TextBox 14"/>
          <p:cNvSpPr txBox="1"/>
          <p:nvPr/>
        </p:nvSpPr>
        <p:spPr>
          <a:xfrm>
            <a:off x="2896988" y="4058699"/>
            <a:ext cx="1432561" cy="19799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5400">
                <a:solidFill>
                  <a:srgbClr val="A100FF"/>
                </a:solidFill>
              </a:defRPr>
            </a:pPr>
            <a:r>
              <a:t>16</a:t>
            </a:r>
          </a:p>
          <a:p>
            <a:pPr algn="ctr">
              <a:defRPr sz="2400"/>
            </a:pPr>
          </a:p>
          <a:p>
            <a:pPr algn="ctr">
              <a:defRPr sz="2400"/>
            </a:pPr>
            <a:r>
              <a:t>Unique Categories</a:t>
            </a:r>
          </a:p>
        </p:txBody>
      </p:sp>
      <p:sp>
        <p:nvSpPr>
          <p:cNvPr id="292" name="TextBox 16"/>
          <p:cNvSpPr txBox="1"/>
          <p:nvPr/>
        </p:nvSpPr>
        <p:spPr>
          <a:xfrm>
            <a:off x="7437119" y="4058699"/>
            <a:ext cx="2745614" cy="19799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5400">
                <a:solidFill>
                  <a:srgbClr val="A100FF"/>
                </a:solidFill>
              </a:defRPr>
            </a:pPr>
            <a:r>
              <a:t>Animal</a:t>
            </a:r>
          </a:p>
          <a:p>
            <a:pPr algn="ctr">
              <a:defRPr sz="2400"/>
            </a:pPr>
          </a:p>
          <a:p>
            <a:pPr algn="ctr">
              <a:defRPr sz="2400"/>
            </a:pPr>
            <a:r>
              <a:t>Most Favorite Category</a:t>
            </a:r>
          </a:p>
        </p:txBody>
      </p:sp>
      <p:sp>
        <p:nvSpPr>
          <p:cNvPr id="293" name="TextBox 18"/>
          <p:cNvSpPr txBox="1"/>
          <p:nvPr/>
        </p:nvSpPr>
        <p:spPr>
          <a:xfrm>
            <a:off x="12391022" y="4064942"/>
            <a:ext cx="3530859" cy="19799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5400">
                <a:solidFill>
                  <a:srgbClr val="A100FF"/>
                </a:solidFill>
              </a:defRPr>
            </a:pPr>
            <a:r>
              <a:t>May</a:t>
            </a:r>
          </a:p>
          <a:p>
            <a:pPr algn="ctr">
              <a:defRPr sz="2400"/>
            </a:pPr>
          </a:p>
          <a:p>
            <a:pPr algn="ctr">
              <a:defRPr sz="2400"/>
            </a:pPr>
            <a:r>
              <a:t>Month with</a:t>
            </a:r>
          </a:p>
          <a:p>
            <a:pPr algn="ctr">
              <a:defRPr sz="2400"/>
            </a:pPr>
            <a:r>
              <a:t> Most Number of posts</a:t>
            </a:r>
          </a:p>
        </p:txBody>
      </p:sp>
      <p:pic>
        <p:nvPicPr>
          <p:cNvPr id="294" name="Audio 13" descr="Audio 13"/>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75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50099" fill="hold"/>
                                        <p:tgtEl>
                                          <p:spTgt spid="294"/>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ID="10" grpId="2" fill="hold">
                                  <p:stCondLst>
                                    <p:cond delay="0"/>
                                  </p:stCondLst>
                                  <p:iterate type="el" backwards="0">
                                    <p:tmAbs val="0"/>
                                  </p:iterate>
                                  <p:childTnLst>
                                    <p:set>
                                      <p:cBhvr>
                                        <p:cTn id="10" fill="hold"/>
                                        <p:tgtEl>
                                          <p:spTgt spid="291"/>
                                        </p:tgtEl>
                                        <p:attrNameLst>
                                          <p:attrName>style.visibility</p:attrName>
                                        </p:attrNameLst>
                                      </p:cBhvr>
                                      <p:to>
                                        <p:strVal val="visible"/>
                                      </p:to>
                                    </p:set>
                                    <p:animEffect filter="fade" transition="in">
                                      <p:cBhvr>
                                        <p:cTn id="11" dur="500"/>
                                        <p:tgtEl>
                                          <p:spTgt spid="291"/>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ID="10" grpId="3" fill="hold">
                                  <p:stCondLst>
                                    <p:cond delay="0"/>
                                  </p:stCondLst>
                                  <p:iterate type="el" backwards="0">
                                    <p:tmAbs val="0"/>
                                  </p:iterate>
                                  <p:childTnLst>
                                    <p:set>
                                      <p:cBhvr>
                                        <p:cTn id="15" fill="hold"/>
                                        <p:tgtEl>
                                          <p:spTgt spid="292"/>
                                        </p:tgtEl>
                                        <p:attrNameLst>
                                          <p:attrName>style.visibility</p:attrName>
                                        </p:attrNameLst>
                                      </p:cBhvr>
                                      <p:to>
                                        <p:strVal val="visible"/>
                                      </p:to>
                                    </p:set>
                                    <p:animEffect filter="fade" transition="in">
                                      <p:cBhvr>
                                        <p:cTn id="16" dur="500"/>
                                        <p:tgtEl>
                                          <p:spTgt spid="292"/>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ID="10" grpId="4" fill="hold">
                                  <p:stCondLst>
                                    <p:cond delay="0"/>
                                  </p:stCondLst>
                                  <p:iterate type="el" backwards="0">
                                    <p:tmAbs val="0"/>
                                  </p:iterate>
                                  <p:childTnLst>
                                    <p:set>
                                      <p:cBhvr>
                                        <p:cTn id="20" fill="hold"/>
                                        <p:tgtEl>
                                          <p:spTgt spid="293"/>
                                        </p:tgtEl>
                                        <p:attrNameLst>
                                          <p:attrName>style.visibility</p:attrName>
                                        </p:attrNameLst>
                                      </p:cBhvr>
                                      <p:to>
                                        <p:strVal val="visible"/>
                                      </p:to>
                                    </p:set>
                                    <p:animEffect filter="fade" transition="in">
                                      <p:cBhvr>
                                        <p:cTn id="21" dur="500"/>
                                        <p:tgtEl>
                                          <p:spTgt spid="293"/>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22" fill="hold" display="0">
                  <p:stCondLst>
                    <p:cond delay="indefinite"/>
                  </p:stCondLst>
                </p:cTn>
                <p:tgtEl>
                  <p:spTgt spid="294"/>
                </p:tgtEl>
              </p:cMediaNode>
            </p:audio>
          </p:childTnLst>
        </p:cTn>
      </p:par>
    </p:tnLst>
    <p:bldLst>
      <p:bldP build="whole" bldLvl="1" animBg="1" rev="0" advAuto="0" spid="291" grpId="2"/>
      <p:bldP build="whole" bldLvl="1" animBg="1" rev="0" advAuto="0" spid="293" grpId="4"/>
      <p:bldP build="whole" bldLvl="1" animBg="1" rev="0" advAuto="0" spid="292" grpId="3"/>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05" name="Group 2"/>
          <p:cNvGrpSpPr/>
          <p:nvPr/>
        </p:nvGrpSpPr>
        <p:grpSpPr>
          <a:xfrm>
            <a:off x="555212" y="9490985"/>
            <a:ext cx="17253777" cy="2017080"/>
            <a:chOff x="0" y="0"/>
            <a:chExt cx="17253775" cy="2017079"/>
          </a:xfrm>
        </p:grpSpPr>
        <p:pic>
          <p:nvPicPr>
            <p:cNvPr id="298" name="Picture 3" descr="Picture 3"/>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299" name="Picture 4" descr="Picture 4"/>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300" name="Picture 5" descr="Picture 5"/>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301" name="Picture 6" descr="Picture 6"/>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302" name="Picture 7" descr="Picture 7"/>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303" name="Picture 8" descr="Picture 8"/>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304" name="Picture 9" descr="Picture 9"/>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grpSp>
      <p:grpSp>
        <p:nvGrpSpPr>
          <p:cNvPr id="308" name="Group 10"/>
          <p:cNvGrpSpPr/>
          <p:nvPr/>
        </p:nvGrpSpPr>
        <p:grpSpPr>
          <a:xfrm>
            <a:off x="622620" y="8324572"/>
            <a:ext cx="4257028" cy="4349903"/>
            <a:chOff x="0" y="0"/>
            <a:chExt cx="4257026" cy="4349901"/>
          </a:xfrm>
        </p:grpSpPr>
        <p:sp>
          <p:nvSpPr>
            <p:cNvPr id="306" name="Freeform 12"/>
            <p:cNvSpPr/>
            <p:nvPr/>
          </p:nvSpPr>
          <p:spPr>
            <a:xfrm rot="1153642">
              <a:off x="775726" y="868601"/>
              <a:ext cx="3062454" cy="3062455"/>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307" name="Picture 13" descr="Picture 13"/>
            <p:cNvPicPr>
              <a:picLocks noChangeAspect="1"/>
            </p:cNvPicPr>
            <p:nvPr/>
          </p:nvPicPr>
          <p:blipFill>
            <a:blip r:embed="rId4">
              <a:extLst/>
            </a:blip>
            <a:srcRect l="0" t="0" r="0" b="321"/>
            <a:stretch>
              <a:fillRect/>
            </a:stretch>
          </p:blipFill>
          <p:spPr>
            <a:xfrm rot="1153642">
              <a:off x="419922" y="418664"/>
              <a:ext cx="3062454" cy="3068984"/>
            </a:xfrm>
            <a:prstGeom prst="rect">
              <a:avLst/>
            </a:prstGeom>
            <a:ln w="12700" cap="flat">
              <a:noFill/>
              <a:miter lim="400000"/>
            </a:ln>
            <a:effectLst/>
          </p:spPr>
        </p:pic>
      </p:grpSp>
      <p:grpSp>
        <p:nvGrpSpPr>
          <p:cNvPr id="316" name="Group 14"/>
          <p:cNvGrpSpPr/>
          <p:nvPr/>
        </p:nvGrpSpPr>
        <p:grpSpPr>
          <a:xfrm>
            <a:off x="655750" y="-710238"/>
            <a:ext cx="17253777" cy="2017080"/>
            <a:chOff x="0" y="0"/>
            <a:chExt cx="17253775" cy="2017079"/>
          </a:xfrm>
        </p:grpSpPr>
        <p:pic>
          <p:nvPicPr>
            <p:cNvPr id="309" name="Picture 15" descr="Picture 15"/>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310" name="Picture 16" descr="Picture 16"/>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311" name="Picture 17" descr="Picture 17"/>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312" name="Picture 18" descr="Picture 18"/>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313" name="Picture 19" descr="Picture 19"/>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314" name="Picture 20" descr="Picture 20"/>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315" name="Picture 21" descr="Picture 21"/>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grpSp>
      <p:sp>
        <p:nvSpPr>
          <p:cNvPr id="317" name="AutoShape 22"/>
          <p:cNvSpPr/>
          <p:nvPr/>
        </p:nvSpPr>
        <p:spPr>
          <a:xfrm>
            <a:off x="-1" y="0"/>
            <a:ext cx="2386484" cy="10287000"/>
          </a:xfrm>
          <a:prstGeom prst="rect">
            <a:avLst/>
          </a:prstGeom>
          <a:solidFill>
            <a:srgbClr val="A100FF"/>
          </a:solidFill>
          <a:ln w="12700">
            <a:miter lim="400000"/>
          </a:ln>
        </p:spPr>
        <p:txBody>
          <a:bodyPr lIns="45719" rIns="45719"/>
          <a:lstStyle/>
          <a:p>
            <a:pPr/>
          </a:p>
        </p:txBody>
      </p:sp>
      <p:grpSp>
        <p:nvGrpSpPr>
          <p:cNvPr id="320" name="Group 23"/>
          <p:cNvGrpSpPr/>
          <p:nvPr/>
        </p:nvGrpSpPr>
        <p:grpSpPr>
          <a:xfrm>
            <a:off x="16515246" y="-1685151"/>
            <a:ext cx="3545509" cy="3370302"/>
            <a:chOff x="0" y="0"/>
            <a:chExt cx="3545507" cy="3370301"/>
          </a:xfrm>
        </p:grpSpPr>
        <p:sp>
          <p:nvSpPr>
            <p:cNvPr id="318" name="Freeform 25"/>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319" name="Picture 26" descr="Picture 26"/>
            <p:cNvPicPr>
              <a:picLocks noChangeAspect="1"/>
            </p:cNvPicPr>
            <p:nvPr/>
          </p:nvPicPr>
          <p:blipFill>
            <a:blip r:embed="rId4">
              <a:extLst/>
            </a:blip>
            <a:srcRect l="0" t="0" r="0" b="321"/>
            <a:stretch>
              <a:fillRect/>
            </a:stretch>
          </p:blipFill>
          <p:spPr>
            <a:xfrm>
              <a:off x="0" y="0"/>
              <a:ext cx="3062454" cy="3068983"/>
            </a:xfrm>
            <a:prstGeom prst="rect">
              <a:avLst/>
            </a:prstGeom>
            <a:ln w="12700" cap="flat">
              <a:noFill/>
              <a:miter lim="400000"/>
            </a:ln>
            <a:effectLst/>
          </p:spPr>
        </p:pic>
      </p:grpSp>
      <p:graphicFrame>
        <p:nvGraphicFramePr>
          <p:cNvPr id="321" name="Chart 28"/>
          <p:cNvGraphicFramePr/>
          <p:nvPr/>
        </p:nvGraphicFramePr>
        <p:xfrm>
          <a:off x="4955147" y="2135032"/>
          <a:ext cx="10828032" cy="6564080"/>
        </p:xfrm>
        <a:graphic xmlns:a="http://schemas.openxmlformats.org/drawingml/2006/main">
          <a:graphicData uri="http://schemas.openxmlformats.org/drawingml/2006/chart">
            <c:chart xmlns:c="http://schemas.openxmlformats.org/drawingml/2006/chart" r:id="rId5"/>
          </a:graphicData>
        </a:graphic>
      </p:graphicFrame>
      <p:pic>
        <p:nvPicPr>
          <p:cNvPr id="322" name="Audio 26" descr="Audio 26"/>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0" advTm="24000" p14:dur="12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5936" fill="hold"/>
                                        <p:tgtEl>
                                          <p:spTgt spid="322"/>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Subtype="8" presetID="22" grpId="2" fill="hold">
                                  <p:stCondLst>
                                    <p:cond delay="0"/>
                                  </p:stCondLst>
                                  <p:childTnLst>
                                    <p:set>
                                      <p:cBhvr>
                                        <p:cTn id="10" fill="hold"/>
                                        <p:tgtEl>
                                          <p:spTgt spid="321">
                                            <p:graphicEl>
                                              <a:chart bldStep="gridLegend" categoryIdx="-3" seriesIdx="-3"/>
                                            </p:graphicEl>
                                          </p:spTgt>
                                        </p:tgtEl>
                                        <p:attrNameLst>
                                          <p:attrName>style.visibility</p:attrName>
                                        </p:attrNameLst>
                                      </p:cBhvr>
                                      <p:to>
                                        <p:strVal val="visible"/>
                                      </p:to>
                                    </p:set>
                                    <p:animEffect filter="wipe(left)" transition="in">
                                      <p:cBhvr>
                                        <p:cTn id="11" dur="500"/>
                                        <p:tgtEl>
                                          <p:spTgt spid="321">
                                            <p:graphicEl>
                                              <a:chart bldStep="gridLegend" categoryIdx="-3" seriesIdx="-3"/>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2" fill="hold">
                                  <p:stCondLst>
                                    <p:cond delay="0"/>
                                  </p:stCondLst>
                                  <p:childTnLst>
                                    <p:set>
                                      <p:cBhvr>
                                        <p:cTn id="15" fill="hold"/>
                                        <p:tgtEl>
                                          <p:spTgt spid="321">
                                            <p:graphicEl>
                                              <a:chart bldStep="category" categoryIdx="0" seriesIdx="-4"/>
                                            </p:graphicEl>
                                          </p:spTgt>
                                        </p:tgtEl>
                                        <p:attrNameLst>
                                          <p:attrName>style.visibility</p:attrName>
                                        </p:attrNameLst>
                                      </p:cBhvr>
                                      <p:to>
                                        <p:strVal val="visible"/>
                                      </p:to>
                                    </p:set>
                                    <p:animEffect filter="wipe(left)" transition="in">
                                      <p:cBhvr>
                                        <p:cTn id="16" dur="500"/>
                                        <p:tgtEl>
                                          <p:spTgt spid="321">
                                            <p:graphicEl>
                                              <a:chart bldStep="category" categoryIdx="0" seriesIdx="-4"/>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8" presetID="22" grpId="2" fill="hold">
                                  <p:stCondLst>
                                    <p:cond delay="0"/>
                                  </p:stCondLst>
                                  <p:childTnLst>
                                    <p:set>
                                      <p:cBhvr>
                                        <p:cTn id="20" fill="hold"/>
                                        <p:tgtEl>
                                          <p:spTgt spid="321">
                                            <p:graphicEl>
                                              <a:chart bldStep="category" categoryIdx="1" seriesIdx="-4"/>
                                            </p:graphicEl>
                                          </p:spTgt>
                                        </p:tgtEl>
                                        <p:attrNameLst>
                                          <p:attrName>style.visibility</p:attrName>
                                        </p:attrNameLst>
                                      </p:cBhvr>
                                      <p:to>
                                        <p:strVal val="visible"/>
                                      </p:to>
                                    </p:set>
                                    <p:animEffect filter="wipe(left)" transition="in">
                                      <p:cBhvr>
                                        <p:cTn id="21" dur="500"/>
                                        <p:tgtEl>
                                          <p:spTgt spid="321">
                                            <p:graphicEl>
                                              <a:chart bldStep="category" categoryIdx="1" seriesIdx="-4"/>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8" presetID="22" grpId="2" fill="hold">
                                  <p:stCondLst>
                                    <p:cond delay="0"/>
                                  </p:stCondLst>
                                  <p:childTnLst>
                                    <p:set>
                                      <p:cBhvr>
                                        <p:cTn id="25" fill="hold"/>
                                        <p:tgtEl>
                                          <p:spTgt spid="321">
                                            <p:graphicEl>
                                              <a:chart bldStep="category" categoryIdx="2" seriesIdx="-4"/>
                                            </p:graphicEl>
                                          </p:spTgt>
                                        </p:tgtEl>
                                        <p:attrNameLst>
                                          <p:attrName>style.visibility</p:attrName>
                                        </p:attrNameLst>
                                      </p:cBhvr>
                                      <p:to>
                                        <p:strVal val="visible"/>
                                      </p:to>
                                    </p:set>
                                    <p:animEffect filter="wipe(left)" transition="in">
                                      <p:cBhvr>
                                        <p:cTn id="26" dur="500"/>
                                        <p:tgtEl>
                                          <p:spTgt spid="321">
                                            <p:graphicEl>
                                              <a:chart bldStep="category" categoryIdx="2" seriesIdx="-4"/>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8" presetID="22" grpId="2" fill="hold">
                                  <p:stCondLst>
                                    <p:cond delay="0"/>
                                  </p:stCondLst>
                                  <p:childTnLst>
                                    <p:set>
                                      <p:cBhvr>
                                        <p:cTn id="30" fill="hold"/>
                                        <p:tgtEl>
                                          <p:spTgt spid="321">
                                            <p:graphicEl>
                                              <a:chart bldStep="category" categoryIdx="3" seriesIdx="-4"/>
                                            </p:graphicEl>
                                          </p:spTgt>
                                        </p:tgtEl>
                                        <p:attrNameLst>
                                          <p:attrName>style.visibility</p:attrName>
                                        </p:attrNameLst>
                                      </p:cBhvr>
                                      <p:to>
                                        <p:strVal val="visible"/>
                                      </p:to>
                                    </p:set>
                                    <p:animEffect filter="wipe(left)" transition="in">
                                      <p:cBhvr>
                                        <p:cTn id="31" dur="500"/>
                                        <p:tgtEl>
                                          <p:spTgt spid="321">
                                            <p:graphicEl>
                                              <a:chart bldStep="category" categoryIdx="3" seriesIdx="-4"/>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8" presetID="22" grpId="2" fill="hold">
                                  <p:stCondLst>
                                    <p:cond delay="0"/>
                                  </p:stCondLst>
                                  <p:childTnLst>
                                    <p:set>
                                      <p:cBhvr>
                                        <p:cTn id="35" fill="hold"/>
                                        <p:tgtEl>
                                          <p:spTgt spid="321">
                                            <p:graphicEl>
                                              <a:chart bldStep="category" categoryIdx="4" seriesIdx="-4"/>
                                            </p:graphicEl>
                                          </p:spTgt>
                                        </p:tgtEl>
                                        <p:attrNameLst>
                                          <p:attrName>style.visibility</p:attrName>
                                        </p:attrNameLst>
                                      </p:cBhvr>
                                      <p:to>
                                        <p:strVal val="visible"/>
                                      </p:to>
                                    </p:set>
                                    <p:animEffect filter="wipe(left)" transition="in">
                                      <p:cBhvr>
                                        <p:cTn id="36" dur="500"/>
                                        <p:tgtEl>
                                          <p:spTgt spid="321">
                                            <p:graphicEl>
                                              <a:chart bldStep="category" categoryIdx="4" seriesIdx="-4"/>
                                            </p:graphicEl>
                                          </p:spTgt>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37" fill="hold" display="0">
                  <p:stCondLst>
                    <p:cond delay="indefinite"/>
                  </p:stCondLst>
                </p:cTn>
                <p:tgtEl>
                  <p:spTgt spid="322"/>
                </p:tgtEl>
              </p:cMediaNode>
            </p:audio>
          </p:childTnLst>
        </p:cTn>
      </p:par>
    </p:tnLst>
    <p:bldLst>
      <p:bldGraphic spid="321" grpId="2">
        <p:bldSub>
          <a:bldChart bld="category"/>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33" name="Group 2"/>
          <p:cNvGrpSpPr/>
          <p:nvPr/>
        </p:nvGrpSpPr>
        <p:grpSpPr>
          <a:xfrm>
            <a:off x="555212" y="9490985"/>
            <a:ext cx="17253777" cy="2017080"/>
            <a:chOff x="0" y="0"/>
            <a:chExt cx="17253775" cy="2017079"/>
          </a:xfrm>
        </p:grpSpPr>
        <p:pic>
          <p:nvPicPr>
            <p:cNvPr id="326" name="Picture 3" descr="Picture 3"/>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327" name="Picture 4" descr="Picture 4"/>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328" name="Picture 5" descr="Picture 5"/>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329" name="Picture 6" descr="Picture 6"/>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330" name="Picture 7" descr="Picture 7"/>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331" name="Picture 8" descr="Picture 8"/>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332" name="Picture 9" descr="Picture 9"/>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grpSp>
      <p:grpSp>
        <p:nvGrpSpPr>
          <p:cNvPr id="336" name="Group 10"/>
          <p:cNvGrpSpPr/>
          <p:nvPr/>
        </p:nvGrpSpPr>
        <p:grpSpPr>
          <a:xfrm>
            <a:off x="622620" y="8324572"/>
            <a:ext cx="4257028" cy="4349903"/>
            <a:chOff x="0" y="0"/>
            <a:chExt cx="4257026" cy="4349901"/>
          </a:xfrm>
        </p:grpSpPr>
        <p:sp>
          <p:nvSpPr>
            <p:cNvPr id="334" name="Freeform 12"/>
            <p:cNvSpPr/>
            <p:nvPr/>
          </p:nvSpPr>
          <p:spPr>
            <a:xfrm rot="1153642">
              <a:off x="775726" y="868601"/>
              <a:ext cx="3062454" cy="3062455"/>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335" name="Picture 13" descr="Picture 13"/>
            <p:cNvPicPr>
              <a:picLocks noChangeAspect="1"/>
            </p:cNvPicPr>
            <p:nvPr/>
          </p:nvPicPr>
          <p:blipFill>
            <a:blip r:embed="rId4">
              <a:extLst/>
            </a:blip>
            <a:srcRect l="0" t="0" r="0" b="321"/>
            <a:stretch>
              <a:fillRect/>
            </a:stretch>
          </p:blipFill>
          <p:spPr>
            <a:xfrm rot="1153642">
              <a:off x="419922" y="418664"/>
              <a:ext cx="3062454" cy="3068984"/>
            </a:xfrm>
            <a:prstGeom prst="rect">
              <a:avLst/>
            </a:prstGeom>
            <a:ln w="12700" cap="flat">
              <a:noFill/>
              <a:miter lim="400000"/>
            </a:ln>
            <a:effectLst/>
          </p:spPr>
        </p:pic>
      </p:grpSp>
      <p:grpSp>
        <p:nvGrpSpPr>
          <p:cNvPr id="344" name="Group 14"/>
          <p:cNvGrpSpPr/>
          <p:nvPr/>
        </p:nvGrpSpPr>
        <p:grpSpPr>
          <a:xfrm>
            <a:off x="655751" y="-1235382"/>
            <a:ext cx="17253777" cy="2017080"/>
            <a:chOff x="0" y="0"/>
            <a:chExt cx="17253775" cy="2017079"/>
          </a:xfrm>
        </p:grpSpPr>
        <p:pic>
          <p:nvPicPr>
            <p:cNvPr id="337" name="Picture 15" descr="Picture 15"/>
            <p:cNvPicPr>
              <a:picLocks noChangeAspect="1"/>
            </p:cNvPicPr>
            <p:nvPr/>
          </p:nvPicPr>
          <p:blipFill>
            <a:blip r:embed="rId3">
              <a:alphaModFix amt="80000"/>
              <a:extLst/>
            </a:blip>
            <a:stretch>
              <a:fillRect/>
            </a:stretch>
          </p:blipFill>
          <p:spPr>
            <a:xfrm>
              <a:off x="12570726" y="0"/>
              <a:ext cx="2168904" cy="2017080"/>
            </a:xfrm>
            <a:prstGeom prst="rect">
              <a:avLst/>
            </a:prstGeom>
            <a:ln w="12700" cap="flat">
              <a:noFill/>
              <a:miter lim="400000"/>
            </a:ln>
            <a:effectLst/>
          </p:spPr>
        </p:pic>
        <p:pic>
          <p:nvPicPr>
            <p:cNvPr id="338" name="Picture 16" descr="Picture 16"/>
            <p:cNvPicPr>
              <a:picLocks noChangeAspect="1"/>
            </p:cNvPicPr>
            <p:nvPr/>
          </p:nvPicPr>
          <p:blipFill>
            <a:blip r:embed="rId3">
              <a:alphaModFix amt="80000"/>
              <a:extLst/>
            </a:blip>
            <a:stretch>
              <a:fillRect/>
            </a:stretch>
          </p:blipFill>
          <p:spPr>
            <a:xfrm>
              <a:off x="10056582" y="0"/>
              <a:ext cx="2168903" cy="2017080"/>
            </a:xfrm>
            <a:prstGeom prst="rect">
              <a:avLst/>
            </a:prstGeom>
            <a:ln w="12700" cap="flat">
              <a:noFill/>
              <a:miter lim="400000"/>
            </a:ln>
            <a:effectLst/>
          </p:spPr>
        </p:pic>
        <p:pic>
          <p:nvPicPr>
            <p:cNvPr id="339" name="Picture 17" descr="Picture 17"/>
            <p:cNvPicPr>
              <a:picLocks noChangeAspect="1"/>
            </p:cNvPicPr>
            <p:nvPr/>
          </p:nvPicPr>
          <p:blipFill>
            <a:blip r:embed="rId3">
              <a:alphaModFix amt="80000"/>
              <a:extLst/>
            </a:blip>
            <a:stretch>
              <a:fillRect/>
            </a:stretch>
          </p:blipFill>
          <p:spPr>
            <a:xfrm>
              <a:off x="7542436" y="0"/>
              <a:ext cx="2168904" cy="2017080"/>
            </a:xfrm>
            <a:prstGeom prst="rect">
              <a:avLst/>
            </a:prstGeom>
            <a:ln w="12700" cap="flat">
              <a:noFill/>
              <a:miter lim="400000"/>
            </a:ln>
            <a:effectLst/>
          </p:spPr>
        </p:pic>
        <p:pic>
          <p:nvPicPr>
            <p:cNvPr id="340" name="Picture 18" descr="Picture 18"/>
            <p:cNvPicPr>
              <a:picLocks noChangeAspect="1"/>
            </p:cNvPicPr>
            <p:nvPr/>
          </p:nvPicPr>
          <p:blipFill>
            <a:blip r:embed="rId3">
              <a:alphaModFix amt="80000"/>
              <a:extLst/>
            </a:blip>
            <a:stretch>
              <a:fillRect/>
            </a:stretch>
          </p:blipFill>
          <p:spPr>
            <a:xfrm>
              <a:off x="15084872" y="0"/>
              <a:ext cx="2168904" cy="2017080"/>
            </a:xfrm>
            <a:prstGeom prst="rect">
              <a:avLst/>
            </a:prstGeom>
            <a:ln w="12700" cap="flat">
              <a:noFill/>
              <a:miter lim="400000"/>
            </a:ln>
            <a:effectLst/>
          </p:spPr>
        </p:pic>
        <p:pic>
          <p:nvPicPr>
            <p:cNvPr id="341" name="Picture 19" descr="Picture 19"/>
            <p:cNvPicPr>
              <a:picLocks noChangeAspect="1"/>
            </p:cNvPicPr>
            <p:nvPr/>
          </p:nvPicPr>
          <p:blipFill>
            <a:blip r:embed="rId3">
              <a:alphaModFix amt="80000"/>
              <a:extLst/>
            </a:blip>
            <a:stretch>
              <a:fillRect/>
            </a:stretch>
          </p:blipFill>
          <p:spPr>
            <a:xfrm>
              <a:off x="5028290" y="0"/>
              <a:ext cx="2168904" cy="2017080"/>
            </a:xfrm>
            <a:prstGeom prst="rect">
              <a:avLst/>
            </a:prstGeom>
            <a:ln w="12700" cap="flat">
              <a:noFill/>
              <a:miter lim="400000"/>
            </a:ln>
            <a:effectLst/>
          </p:spPr>
        </p:pic>
        <p:pic>
          <p:nvPicPr>
            <p:cNvPr id="342" name="Picture 20" descr="Picture 20"/>
            <p:cNvPicPr>
              <a:picLocks noChangeAspect="1"/>
            </p:cNvPicPr>
            <p:nvPr/>
          </p:nvPicPr>
          <p:blipFill>
            <a:blip r:embed="rId3">
              <a:alphaModFix amt="80000"/>
              <a:extLst/>
            </a:blip>
            <a:stretch>
              <a:fillRect/>
            </a:stretch>
          </p:blipFill>
          <p:spPr>
            <a:xfrm>
              <a:off x="2514145" y="0"/>
              <a:ext cx="2168903" cy="2017080"/>
            </a:xfrm>
            <a:prstGeom prst="rect">
              <a:avLst/>
            </a:prstGeom>
            <a:ln w="12700" cap="flat">
              <a:noFill/>
              <a:miter lim="400000"/>
            </a:ln>
            <a:effectLst/>
          </p:spPr>
        </p:pic>
        <p:pic>
          <p:nvPicPr>
            <p:cNvPr id="343" name="Picture 21" descr="Picture 21"/>
            <p:cNvPicPr>
              <a:picLocks noChangeAspect="1"/>
            </p:cNvPicPr>
            <p:nvPr/>
          </p:nvPicPr>
          <p:blipFill>
            <a:blip r:embed="rId3">
              <a:alphaModFix amt="80000"/>
              <a:extLst/>
            </a:blip>
            <a:stretch>
              <a:fillRect/>
            </a:stretch>
          </p:blipFill>
          <p:spPr>
            <a:xfrm>
              <a:off x="-1" y="0"/>
              <a:ext cx="2168904" cy="2017080"/>
            </a:xfrm>
            <a:prstGeom prst="rect">
              <a:avLst/>
            </a:prstGeom>
            <a:ln w="12700" cap="flat">
              <a:noFill/>
              <a:miter lim="400000"/>
            </a:ln>
            <a:effectLst/>
          </p:spPr>
        </p:pic>
      </p:grpSp>
      <p:sp>
        <p:nvSpPr>
          <p:cNvPr id="345" name="AutoShape 22"/>
          <p:cNvSpPr/>
          <p:nvPr/>
        </p:nvSpPr>
        <p:spPr>
          <a:xfrm>
            <a:off x="-1" y="0"/>
            <a:ext cx="2386484" cy="10287000"/>
          </a:xfrm>
          <a:prstGeom prst="rect">
            <a:avLst/>
          </a:prstGeom>
          <a:solidFill>
            <a:srgbClr val="A100FF"/>
          </a:solidFill>
          <a:ln w="12700">
            <a:miter lim="400000"/>
          </a:ln>
        </p:spPr>
        <p:txBody>
          <a:bodyPr lIns="45719" rIns="45719"/>
          <a:lstStyle/>
          <a:p>
            <a:pPr/>
          </a:p>
        </p:txBody>
      </p:sp>
      <p:grpSp>
        <p:nvGrpSpPr>
          <p:cNvPr id="348" name="Group 23"/>
          <p:cNvGrpSpPr/>
          <p:nvPr/>
        </p:nvGrpSpPr>
        <p:grpSpPr>
          <a:xfrm>
            <a:off x="16515246" y="-1685151"/>
            <a:ext cx="3545509" cy="3370302"/>
            <a:chOff x="0" y="0"/>
            <a:chExt cx="3545507" cy="3370301"/>
          </a:xfrm>
        </p:grpSpPr>
        <p:sp>
          <p:nvSpPr>
            <p:cNvPr id="346" name="Freeform 25"/>
            <p:cNvSpPr/>
            <p:nvPr/>
          </p:nvSpPr>
          <p:spPr>
            <a:xfrm>
              <a:off x="483054" y="307848"/>
              <a:ext cx="3062454" cy="3062454"/>
            </a:xfrm>
            <a:prstGeom prst="ellipse">
              <a:avLst/>
            </a:prstGeom>
            <a:solidFill>
              <a:srgbClr val="A100FF"/>
            </a:solidFill>
            <a:ln w="12700" cap="flat">
              <a:noFill/>
              <a:miter lim="400000"/>
            </a:ln>
            <a:effectLst/>
          </p:spPr>
          <p:txBody>
            <a:bodyPr wrap="square" lIns="45719" tIns="45719" rIns="45719" bIns="45719" numCol="1" anchor="t">
              <a:noAutofit/>
            </a:bodyPr>
            <a:lstStyle/>
            <a:p>
              <a:pPr/>
            </a:p>
          </p:txBody>
        </p:sp>
        <p:pic>
          <p:nvPicPr>
            <p:cNvPr id="347" name="Picture 26" descr="Picture 26"/>
            <p:cNvPicPr>
              <a:picLocks noChangeAspect="1"/>
            </p:cNvPicPr>
            <p:nvPr/>
          </p:nvPicPr>
          <p:blipFill>
            <a:blip r:embed="rId4">
              <a:extLst/>
            </a:blip>
            <a:srcRect l="0" t="0" r="0" b="321"/>
            <a:stretch>
              <a:fillRect/>
            </a:stretch>
          </p:blipFill>
          <p:spPr>
            <a:xfrm>
              <a:off x="0" y="0"/>
              <a:ext cx="3062454" cy="3068983"/>
            </a:xfrm>
            <a:prstGeom prst="rect">
              <a:avLst/>
            </a:prstGeom>
            <a:ln w="12700" cap="flat">
              <a:noFill/>
              <a:miter lim="400000"/>
            </a:ln>
            <a:effectLst/>
          </p:spPr>
        </p:pic>
      </p:grpSp>
      <p:graphicFrame>
        <p:nvGraphicFramePr>
          <p:cNvPr id="349" name="Chart 30"/>
          <p:cNvGraphicFramePr/>
          <p:nvPr/>
        </p:nvGraphicFramePr>
        <p:xfrm>
          <a:off x="7207417" y="1427849"/>
          <a:ext cx="5223407" cy="6669990"/>
        </p:xfrm>
        <a:graphic xmlns:a="http://schemas.openxmlformats.org/drawingml/2006/main">
          <a:graphicData uri="http://schemas.openxmlformats.org/drawingml/2006/chart">
            <c:chart xmlns:c="http://schemas.openxmlformats.org/drawingml/2006/chart" r:id="rId5"/>
          </a:graphicData>
        </a:graphic>
      </p:graphicFrame>
      <p:pic>
        <p:nvPicPr>
          <p:cNvPr id="350" name="Audio 26" descr="Audio 26"/>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14173200" y="7972425"/>
            <a:ext cx="571500" cy="571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0" advTm="70000" p14:dur="1200">
        <p:push dir="u"/>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4191" fill="hold"/>
                                        <p:tgtEl>
                                          <p:spTgt spid="350"/>
                                        </p:tgtEl>
                                      </p:cBhvr>
                                    </p:cmd>
                                  </p:childTnLst>
                                </p:cTn>
                              </p:par>
                            </p:childTnLst>
                          </p:cTn>
                        </p:par>
                      </p:childTnLst>
                    </p:cTn>
                  </p:par>
                  <p:par>
                    <p:cTn id="7" fill="hold">
                      <p:stCondLst>
                        <p:cond delay="indefinite"/>
                      </p:stCondLst>
                      <p:childTnLst>
                        <p:par>
                          <p:cTn id="8" fill="hold">
                            <p:stCondLst>
                              <p:cond delay="0"/>
                            </p:stCondLst>
                            <p:childTnLst>
                              <p:par>
                                <p:cTn id="9" presetClass="entr" nodeType="clickEffect" presetSubtype="8" presetID="22" grpId="2" fill="hold">
                                  <p:stCondLst>
                                    <p:cond delay="0"/>
                                  </p:stCondLst>
                                  <p:childTnLst>
                                    <p:set>
                                      <p:cBhvr>
                                        <p:cTn id="10" fill="hold"/>
                                        <p:tgtEl>
                                          <p:spTgt spid="349">
                                            <p:graphicEl>
                                              <a:chart bldStep="gridLegend" categoryIdx="-3" seriesIdx="-3"/>
                                            </p:graphicEl>
                                          </p:spTgt>
                                        </p:tgtEl>
                                        <p:attrNameLst>
                                          <p:attrName>style.visibility</p:attrName>
                                        </p:attrNameLst>
                                      </p:cBhvr>
                                      <p:to>
                                        <p:strVal val="visible"/>
                                      </p:to>
                                    </p:set>
                                    <p:animEffect filter="wipe(left)" transition="in">
                                      <p:cBhvr>
                                        <p:cTn id="11" dur="500"/>
                                        <p:tgtEl>
                                          <p:spTgt spid="349">
                                            <p:graphicEl>
                                              <a:chart bldStep="gridLegend" categoryIdx="-3" seriesIdx="-3"/>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8" presetID="22" grpId="2" fill="hold">
                                  <p:stCondLst>
                                    <p:cond delay="0"/>
                                  </p:stCondLst>
                                  <p:childTnLst>
                                    <p:set>
                                      <p:cBhvr>
                                        <p:cTn id="15" fill="hold"/>
                                        <p:tgtEl>
                                          <p:spTgt spid="349">
                                            <p:graphicEl>
                                              <a:chart bldStep="category" categoryIdx="0" seriesIdx="-4"/>
                                            </p:graphicEl>
                                          </p:spTgt>
                                        </p:tgtEl>
                                        <p:attrNameLst>
                                          <p:attrName>style.visibility</p:attrName>
                                        </p:attrNameLst>
                                      </p:cBhvr>
                                      <p:to>
                                        <p:strVal val="visible"/>
                                      </p:to>
                                    </p:set>
                                    <p:animEffect filter="wipe(left)" transition="in">
                                      <p:cBhvr>
                                        <p:cTn id="16" dur="500"/>
                                        <p:tgtEl>
                                          <p:spTgt spid="349">
                                            <p:graphicEl>
                                              <a:chart bldStep="category" categoryIdx="0" seriesIdx="-4"/>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8" presetID="22" grpId="2" fill="hold">
                                  <p:stCondLst>
                                    <p:cond delay="0"/>
                                  </p:stCondLst>
                                  <p:childTnLst>
                                    <p:set>
                                      <p:cBhvr>
                                        <p:cTn id="20" fill="hold"/>
                                        <p:tgtEl>
                                          <p:spTgt spid="349">
                                            <p:graphicEl>
                                              <a:chart bldStep="category" categoryIdx="1" seriesIdx="-4"/>
                                            </p:graphicEl>
                                          </p:spTgt>
                                        </p:tgtEl>
                                        <p:attrNameLst>
                                          <p:attrName>style.visibility</p:attrName>
                                        </p:attrNameLst>
                                      </p:cBhvr>
                                      <p:to>
                                        <p:strVal val="visible"/>
                                      </p:to>
                                    </p:set>
                                    <p:animEffect filter="wipe(left)" transition="in">
                                      <p:cBhvr>
                                        <p:cTn id="21" dur="500"/>
                                        <p:tgtEl>
                                          <p:spTgt spid="349">
                                            <p:graphicEl>
                                              <a:chart bldStep="category" categoryIdx="1" seriesIdx="-4"/>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8" presetID="22" grpId="2" fill="hold">
                                  <p:stCondLst>
                                    <p:cond delay="0"/>
                                  </p:stCondLst>
                                  <p:childTnLst>
                                    <p:set>
                                      <p:cBhvr>
                                        <p:cTn id="25" fill="hold"/>
                                        <p:tgtEl>
                                          <p:spTgt spid="349">
                                            <p:graphicEl>
                                              <a:chart bldStep="category" categoryIdx="2" seriesIdx="-4"/>
                                            </p:graphicEl>
                                          </p:spTgt>
                                        </p:tgtEl>
                                        <p:attrNameLst>
                                          <p:attrName>style.visibility</p:attrName>
                                        </p:attrNameLst>
                                      </p:cBhvr>
                                      <p:to>
                                        <p:strVal val="visible"/>
                                      </p:to>
                                    </p:set>
                                    <p:animEffect filter="wipe(left)" transition="in">
                                      <p:cBhvr>
                                        <p:cTn id="26" dur="500"/>
                                        <p:tgtEl>
                                          <p:spTgt spid="349">
                                            <p:graphicEl>
                                              <a:chart bldStep="category" categoryIdx="2" seriesIdx="-4"/>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8" presetID="22" grpId="2" fill="hold">
                                  <p:stCondLst>
                                    <p:cond delay="0"/>
                                  </p:stCondLst>
                                  <p:childTnLst>
                                    <p:set>
                                      <p:cBhvr>
                                        <p:cTn id="30" fill="hold"/>
                                        <p:tgtEl>
                                          <p:spTgt spid="349">
                                            <p:graphicEl>
                                              <a:chart bldStep="category" categoryIdx="3" seriesIdx="-4"/>
                                            </p:graphicEl>
                                          </p:spTgt>
                                        </p:tgtEl>
                                        <p:attrNameLst>
                                          <p:attrName>style.visibility</p:attrName>
                                        </p:attrNameLst>
                                      </p:cBhvr>
                                      <p:to>
                                        <p:strVal val="visible"/>
                                      </p:to>
                                    </p:set>
                                    <p:animEffect filter="wipe(left)" transition="in">
                                      <p:cBhvr>
                                        <p:cTn id="31" dur="500"/>
                                        <p:tgtEl>
                                          <p:spTgt spid="349">
                                            <p:graphicEl>
                                              <a:chart bldStep="category" categoryIdx="3" seriesIdx="-4"/>
                                            </p:graphicEl>
                                          </p:spTgt>
                                        </p:tgtEl>
                                      </p:cBhvr>
                                    </p:animEffect>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80000">
                <p:cTn id="32" fill="hold" display="0">
                  <p:stCondLst>
                    <p:cond delay="indefinite"/>
                  </p:stCondLst>
                </p:cTn>
                <p:tgtEl>
                  <p:spTgt spid="350"/>
                </p:tgtEl>
              </p:cMediaNode>
            </p:audio>
          </p:childTnLst>
        </p:cTn>
      </p:par>
    </p:tnLst>
    <p:bldLst>
      <p:bldGraphic spid="349" grpId="2">
        <p:bldSub>
          <a:bldChart bld="category"/>
        </p:bldSub>
      </p:bldGraphic>
    </p:bldLst>
  </p:timing>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